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rawing3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38" r:id="rId1"/>
  </p:sldMasterIdLst>
  <p:notesMasterIdLst>
    <p:notesMasterId r:id="rId20"/>
  </p:notesMasterIdLst>
  <p:handoutMasterIdLst>
    <p:handoutMasterId r:id="rId21"/>
  </p:handoutMasterIdLst>
  <p:sldIdLst>
    <p:sldId id="340" r:id="rId2"/>
    <p:sldId id="260" r:id="rId3"/>
    <p:sldId id="318" r:id="rId4"/>
    <p:sldId id="319" r:id="rId5"/>
    <p:sldId id="338" r:id="rId6"/>
    <p:sldId id="320" r:id="rId7"/>
    <p:sldId id="339" r:id="rId8"/>
    <p:sldId id="321" r:id="rId9"/>
    <p:sldId id="337" r:id="rId10"/>
    <p:sldId id="322" r:id="rId11"/>
    <p:sldId id="326" r:id="rId12"/>
    <p:sldId id="328" r:id="rId13"/>
    <p:sldId id="325" r:id="rId14"/>
    <p:sldId id="327" r:id="rId15"/>
    <p:sldId id="336" r:id="rId16"/>
    <p:sldId id="335" r:id="rId17"/>
    <p:sldId id="334" r:id="rId18"/>
    <p:sldId id="316" r:id="rId1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E26"/>
    <a:srgbClr val="1774BF"/>
    <a:srgbClr val="0E7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1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1C659-7E13-476D-B2D1-CE010D6B5E87}" type="doc">
      <dgm:prSet loTypeId="urn:microsoft.com/office/officeart/2005/8/layout/process2" loCatId="process" qsTypeId="urn:microsoft.com/office/officeart/2005/8/quickstyle/3d8" qsCatId="3D" csTypeId="urn:microsoft.com/office/officeart/2005/8/colors/colorful1#1" csCatId="colorful" phldr="1"/>
      <dgm:spPr/>
    </dgm:pt>
    <dgm:pt modelId="{9AA8BDCE-C838-4996-9CBD-D2FC9CBA4B7B}">
      <dgm:prSet phldrT="[Text]"/>
      <dgm:spPr/>
      <dgm:t>
        <a:bodyPr/>
        <a:lstStyle/>
        <a:p>
          <a:r>
            <a:rPr lang="ar-JO" dirty="0" smtClean="0"/>
            <a:t>الجودة</a:t>
          </a:r>
          <a:endParaRPr lang="en-US" dirty="0"/>
        </a:p>
      </dgm:t>
    </dgm:pt>
    <dgm:pt modelId="{845D6047-4F7E-4A01-B341-5DD530A5B76A}" type="parTrans" cxnId="{5947A2D6-76B1-4494-929D-30885F9BBF42}">
      <dgm:prSet/>
      <dgm:spPr/>
      <dgm:t>
        <a:bodyPr/>
        <a:lstStyle/>
        <a:p>
          <a:endParaRPr lang="en-US"/>
        </a:p>
      </dgm:t>
    </dgm:pt>
    <dgm:pt modelId="{85D1841B-FED2-4AF5-B5A3-26B9C27515FA}" type="sibTrans" cxnId="{5947A2D6-76B1-4494-929D-30885F9BBF42}">
      <dgm:prSet/>
      <dgm:spPr/>
      <dgm:t>
        <a:bodyPr/>
        <a:lstStyle/>
        <a:p>
          <a:endParaRPr lang="en-US"/>
        </a:p>
      </dgm:t>
    </dgm:pt>
    <dgm:pt modelId="{1A5D90AD-EC26-4C40-B9CF-A97BED7D6643}">
      <dgm:prSet phldrT="[Text]"/>
      <dgm:spPr/>
      <dgm:t>
        <a:bodyPr/>
        <a:lstStyle/>
        <a:p>
          <a:r>
            <a:rPr lang="ar-JO" dirty="0" smtClean="0"/>
            <a:t>المساءلة</a:t>
          </a:r>
          <a:endParaRPr lang="en-US" dirty="0"/>
        </a:p>
      </dgm:t>
    </dgm:pt>
    <dgm:pt modelId="{8603389E-FCD3-4335-B2F2-3E915DEF462C}" type="parTrans" cxnId="{007B46FC-5723-4412-8930-793F15CA19DA}">
      <dgm:prSet/>
      <dgm:spPr/>
      <dgm:t>
        <a:bodyPr/>
        <a:lstStyle/>
        <a:p>
          <a:endParaRPr lang="en-US"/>
        </a:p>
      </dgm:t>
    </dgm:pt>
    <dgm:pt modelId="{CB630AB1-E1FA-458C-A82B-26E5722067FF}" type="sibTrans" cxnId="{007B46FC-5723-4412-8930-793F15CA19DA}">
      <dgm:prSet/>
      <dgm:spPr/>
      <dgm:t>
        <a:bodyPr/>
        <a:lstStyle/>
        <a:p>
          <a:endParaRPr lang="en-US"/>
        </a:p>
      </dgm:t>
    </dgm:pt>
    <dgm:pt modelId="{14F758A9-2D25-469B-934A-19EBFE5A0A0B}">
      <dgm:prSet phldrT="[Text]"/>
      <dgm:spPr/>
      <dgm:t>
        <a:bodyPr/>
        <a:lstStyle/>
        <a:p>
          <a:r>
            <a:rPr lang="ar-JO" dirty="0" smtClean="0"/>
            <a:t>الاستفادة</a:t>
          </a:r>
          <a:endParaRPr lang="en-US" dirty="0"/>
        </a:p>
      </dgm:t>
    </dgm:pt>
    <dgm:pt modelId="{9DC58CAA-2A5A-43AD-9370-5DEEB7C5D746}" type="parTrans" cxnId="{EDFE5861-0B3B-41F6-B6C5-41E4B3280291}">
      <dgm:prSet/>
      <dgm:spPr/>
      <dgm:t>
        <a:bodyPr/>
        <a:lstStyle/>
        <a:p>
          <a:endParaRPr lang="en-US"/>
        </a:p>
      </dgm:t>
    </dgm:pt>
    <dgm:pt modelId="{2AD5F914-1046-4ED6-9266-A5B4676A525B}" type="sibTrans" cxnId="{EDFE5861-0B3B-41F6-B6C5-41E4B3280291}">
      <dgm:prSet/>
      <dgm:spPr/>
      <dgm:t>
        <a:bodyPr/>
        <a:lstStyle/>
        <a:p>
          <a:endParaRPr lang="en-US"/>
        </a:p>
      </dgm:t>
    </dgm:pt>
    <dgm:pt modelId="{4C914749-F993-4E22-9182-2C258A110AF8}" type="pres">
      <dgm:prSet presAssocID="{EC01C659-7E13-476D-B2D1-CE010D6B5E87}" presName="linearFlow" presStyleCnt="0">
        <dgm:presLayoutVars>
          <dgm:resizeHandles val="exact"/>
        </dgm:presLayoutVars>
      </dgm:prSet>
      <dgm:spPr/>
    </dgm:pt>
    <dgm:pt modelId="{3927092B-1FAD-45E2-9CE1-28DD0BABBD1F}" type="pres">
      <dgm:prSet presAssocID="{9AA8BDCE-C838-4996-9CBD-D2FC9CBA4B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8B3BD-1F49-4EB0-BE61-30CC5F3ADCFE}" type="pres">
      <dgm:prSet presAssocID="{85D1841B-FED2-4AF5-B5A3-26B9C27515F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308788A-1C93-4C2C-B3F5-176DADD3DF55}" type="pres">
      <dgm:prSet presAssocID="{85D1841B-FED2-4AF5-B5A3-26B9C27515F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4D2C2D5-F47C-437A-85F7-4366A8CAC419}" type="pres">
      <dgm:prSet presAssocID="{1A5D90AD-EC26-4C40-B9CF-A97BED7D66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F2828-9FCA-477A-8385-BA0D2A906B02}" type="pres">
      <dgm:prSet presAssocID="{CB630AB1-E1FA-458C-A82B-26E5722067F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8828D3F-2943-457E-9218-CAAF4CA3DFCE}" type="pres">
      <dgm:prSet presAssocID="{CB630AB1-E1FA-458C-A82B-26E5722067F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8509852-7E77-4ADF-B06C-37EBD22F291A}" type="pres">
      <dgm:prSet presAssocID="{14F758A9-2D25-469B-934A-19EBFE5A0A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6F2620-A483-4606-AE80-2580A0F3837D}" type="presOf" srcId="{14F758A9-2D25-469B-934A-19EBFE5A0A0B}" destId="{D8509852-7E77-4ADF-B06C-37EBD22F291A}" srcOrd="0" destOrd="0" presId="urn:microsoft.com/office/officeart/2005/8/layout/process2"/>
    <dgm:cxn modelId="{007B46FC-5723-4412-8930-793F15CA19DA}" srcId="{EC01C659-7E13-476D-B2D1-CE010D6B5E87}" destId="{1A5D90AD-EC26-4C40-B9CF-A97BED7D6643}" srcOrd="1" destOrd="0" parTransId="{8603389E-FCD3-4335-B2F2-3E915DEF462C}" sibTransId="{CB630AB1-E1FA-458C-A82B-26E5722067FF}"/>
    <dgm:cxn modelId="{5CFB59B7-6166-4EDC-898F-7A93F6795368}" type="presOf" srcId="{85D1841B-FED2-4AF5-B5A3-26B9C27515FA}" destId="{31D8B3BD-1F49-4EB0-BE61-30CC5F3ADCFE}" srcOrd="0" destOrd="0" presId="urn:microsoft.com/office/officeart/2005/8/layout/process2"/>
    <dgm:cxn modelId="{C06F544C-F304-49B5-854C-2669817831F5}" type="presOf" srcId="{EC01C659-7E13-476D-B2D1-CE010D6B5E87}" destId="{4C914749-F993-4E22-9182-2C258A110AF8}" srcOrd="0" destOrd="0" presId="urn:microsoft.com/office/officeart/2005/8/layout/process2"/>
    <dgm:cxn modelId="{82918F4E-1319-423D-ACA4-37CA08DBBEE1}" type="presOf" srcId="{CB630AB1-E1FA-458C-A82B-26E5722067FF}" destId="{E0CF2828-9FCA-477A-8385-BA0D2A906B02}" srcOrd="0" destOrd="0" presId="urn:microsoft.com/office/officeart/2005/8/layout/process2"/>
    <dgm:cxn modelId="{5947A2D6-76B1-4494-929D-30885F9BBF42}" srcId="{EC01C659-7E13-476D-B2D1-CE010D6B5E87}" destId="{9AA8BDCE-C838-4996-9CBD-D2FC9CBA4B7B}" srcOrd="0" destOrd="0" parTransId="{845D6047-4F7E-4A01-B341-5DD530A5B76A}" sibTransId="{85D1841B-FED2-4AF5-B5A3-26B9C27515FA}"/>
    <dgm:cxn modelId="{26383D8B-EA86-4B4C-9A9E-18B584A14977}" type="presOf" srcId="{1A5D90AD-EC26-4C40-B9CF-A97BED7D6643}" destId="{44D2C2D5-F47C-437A-85F7-4366A8CAC419}" srcOrd="0" destOrd="0" presId="urn:microsoft.com/office/officeart/2005/8/layout/process2"/>
    <dgm:cxn modelId="{31BF0993-0275-4F2D-8882-82E72DADDA31}" type="presOf" srcId="{CB630AB1-E1FA-458C-A82B-26E5722067FF}" destId="{A8828D3F-2943-457E-9218-CAAF4CA3DFCE}" srcOrd="1" destOrd="0" presId="urn:microsoft.com/office/officeart/2005/8/layout/process2"/>
    <dgm:cxn modelId="{EDFE5861-0B3B-41F6-B6C5-41E4B3280291}" srcId="{EC01C659-7E13-476D-B2D1-CE010D6B5E87}" destId="{14F758A9-2D25-469B-934A-19EBFE5A0A0B}" srcOrd="2" destOrd="0" parTransId="{9DC58CAA-2A5A-43AD-9370-5DEEB7C5D746}" sibTransId="{2AD5F914-1046-4ED6-9266-A5B4676A525B}"/>
    <dgm:cxn modelId="{E9DA271C-4D0E-4F3F-92D9-E5EC79C99006}" type="presOf" srcId="{85D1841B-FED2-4AF5-B5A3-26B9C27515FA}" destId="{1308788A-1C93-4C2C-B3F5-176DADD3DF55}" srcOrd="1" destOrd="0" presId="urn:microsoft.com/office/officeart/2005/8/layout/process2"/>
    <dgm:cxn modelId="{5A07A924-3401-4C4B-B35E-2F15F1D6CE5D}" type="presOf" srcId="{9AA8BDCE-C838-4996-9CBD-D2FC9CBA4B7B}" destId="{3927092B-1FAD-45E2-9CE1-28DD0BABBD1F}" srcOrd="0" destOrd="0" presId="urn:microsoft.com/office/officeart/2005/8/layout/process2"/>
    <dgm:cxn modelId="{6A009BBB-A380-4EF6-891F-4EBC48DB3B26}" type="presParOf" srcId="{4C914749-F993-4E22-9182-2C258A110AF8}" destId="{3927092B-1FAD-45E2-9CE1-28DD0BABBD1F}" srcOrd="0" destOrd="0" presId="urn:microsoft.com/office/officeart/2005/8/layout/process2"/>
    <dgm:cxn modelId="{C33380B7-739C-4C61-AEE1-9B7E197A53DC}" type="presParOf" srcId="{4C914749-F993-4E22-9182-2C258A110AF8}" destId="{31D8B3BD-1F49-4EB0-BE61-30CC5F3ADCFE}" srcOrd="1" destOrd="0" presId="urn:microsoft.com/office/officeart/2005/8/layout/process2"/>
    <dgm:cxn modelId="{02DB02FF-EA6C-4EBF-849B-FF5FF0AF8E92}" type="presParOf" srcId="{31D8B3BD-1F49-4EB0-BE61-30CC5F3ADCFE}" destId="{1308788A-1C93-4C2C-B3F5-176DADD3DF55}" srcOrd="0" destOrd="0" presId="urn:microsoft.com/office/officeart/2005/8/layout/process2"/>
    <dgm:cxn modelId="{6EF96DF8-E46C-4F4D-BFF5-DC2F0AE7DA3C}" type="presParOf" srcId="{4C914749-F993-4E22-9182-2C258A110AF8}" destId="{44D2C2D5-F47C-437A-85F7-4366A8CAC419}" srcOrd="2" destOrd="0" presId="urn:microsoft.com/office/officeart/2005/8/layout/process2"/>
    <dgm:cxn modelId="{8ACFFDD1-84E4-44E3-9C93-C014CD633ED2}" type="presParOf" srcId="{4C914749-F993-4E22-9182-2C258A110AF8}" destId="{E0CF2828-9FCA-477A-8385-BA0D2A906B02}" srcOrd="3" destOrd="0" presId="urn:microsoft.com/office/officeart/2005/8/layout/process2"/>
    <dgm:cxn modelId="{71562061-FCC8-42F8-A3F2-90A20ACC3214}" type="presParOf" srcId="{E0CF2828-9FCA-477A-8385-BA0D2A906B02}" destId="{A8828D3F-2943-457E-9218-CAAF4CA3DFCE}" srcOrd="0" destOrd="0" presId="urn:microsoft.com/office/officeart/2005/8/layout/process2"/>
    <dgm:cxn modelId="{E4E10B90-9C9B-471A-BDFF-E5A437151709}" type="presParOf" srcId="{4C914749-F993-4E22-9182-2C258A110AF8}" destId="{D8509852-7E77-4ADF-B06C-37EBD22F291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01C659-7E13-476D-B2D1-CE010D6B5E87}" type="doc">
      <dgm:prSet loTypeId="urn:microsoft.com/office/officeart/2005/8/layout/process2" loCatId="process" qsTypeId="urn:microsoft.com/office/officeart/2005/8/quickstyle/3d8" qsCatId="3D" csTypeId="urn:microsoft.com/office/officeart/2005/8/colors/colorful1#1" csCatId="colorful" phldr="1"/>
      <dgm:spPr/>
    </dgm:pt>
    <dgm:pt modelId="{9AA8BDCE-C838-4996-9CBD-D2FC9CBA4B7B}">
      <dgm:prSet phldrT="[Text]"/>
      <dgm:spPr/>
      <dgm:t>
        <a:bodyPr/>
        <a:lstStyle/>
        <a:p>
          <a:r>
            <a:rPr lang="ar-JO" dirty="0" smtClean="0"/>
            <a:t>الجودة</a:t>
          </a:r>
          <a:endParaRPr lang="en-US" dirty="0"/>
        </a:p>
      </dgm:t>
    </dgm:pt>
    <dgm:pt modelId="{845D6047-4F7E-4A01-B341-5DD530A5B76A}" type="parTrans" cxnId="{5947A2D6-76B1-4494-929D-30885F9BBF42}">
      <dgm:prSet/>
      <dgm:spPr/>
      <dgm:t>
        <a:bodyPr/>
        <a:lstStyle/>
        <a:p>
          <a:endParaRPr lang="en-US"/>
        </a:p>
      </dgm:t>
    </dgm:pt>
    <dgm:pt modelId="{85D1841B-FED2-4AF5-B5A3-26B9C27515FA}" type="sibTrans" cxnId="{5947A2D6-76B1-4494-929D-30885F9BBF42}">
      <dgm:prSet/>
      <dgm:spPr/>
      <dgm:t>
        <a:bodyPr/>
        <a:lstStyle/>
        <a:p>
          <a:endParaRPr lang="en-US"/>
        </a:p>
      </dgm:t>
    </dgm:pt>
    <dgm:pt modelId="{1A5D90AD-EC26-4C40-B9CF-A97BED7D6643}">
      <dgm:prSet phldrT="[Text]"/>
      <dgm:spPr/>
      <dgm:t>
        <a:bodyPr/>
        <a:lstStyle/>
        <a:p>
          <a:r>
            <a:rPr lang="ar-JO" dirty="0" smtClean="0"/>
            <a:t>المساءلة</a:t>
          </a:r>
          <a:endParaRPr lang="en-US" dirty="0"/>
        </a:p>
      </dgm:t>
    </dgm:pt>
    <dgm:pt modelId="{8603389E-FCD3-4335-B2F2-3E915DEF462C}" type="parTrans" cxnId="{007B46FC-5723-4412-8930-793F15CA19DA}">
      <dgm:prSet/>
      <dgm:spPr/>
      <dgm:t>
        <a:bodyPr/>
        <a:lstStyle/>
        <a:p>
          <a:endParaRPr lang="en-US"/>
        </a:p>
      </dgm:t>
    </dgm:pt>
    <dgm:pt modelId="{CB630AB1-E1FA-458C-A82B-26E5722067FF}" type="sibTrans" cxnId="{007B46FC-5723-4412-8930-793F15CA19DA}">
      <dgm:prSet/>
      <dgm:spPr/>
      <dgm:t>
        <a:bodyPr/>
        <a:lstStyle/>
        <a:p>
          <a:endParaRPr lang="en-US"/>
        </a:p>
      </dgm:t>
    </dgm:pt>
    <dgm:pt modelId="{14F758A9-2D25-469B-934A-19EBFE5A0A0B}">
      <dgm:prSet phldrT="[Text]"/>
      <dgm:spPr/>
      <dgm:t>
        <a:bodyPr/>
        <a:lstStyle/>
        <a:p>
          <a:r>
            <a:rPr lang="ar-JO" dirty="0" smtClean="0"/>
            <a:t>الاستفادة</a:t>
          </a:r>
          <a:endParaRPr lang="en-US" dirty="0"/>
        </a:p>
      </dgm:t>
    </dgm:pt>
    <dgm:pt modelId="{9DC58CAA-2A5A-43AD-9370-5DEEB7C5D746}" type="parTrans" cxnId="{EDFE5861-0B3B-41F6-B6C5-41E4B3280291}">
      <dgm:prSet/>
      <dgm:spPr/>
      <dgm:t>
        <a:bodyPr/>
        <a:lstStyle/>
        <a:p>
          <a:endParaRPr lang="en-US"/>
        </a:p>
      </dgm:t>
    </dgm:pt>
    <dgm:pt modelId="{2AD5F914-1046-4ED6-9266-A5B4676A525B}" type="sibTrans" cxnId="{EDFE5861-0B3B-41F6-B6C5-41E4B3280291}">
      <dgm:prSet/>
      <dgm:spPr/>
      <dgm:t>
        <a:bodyPr/>
        <a:lstStyle/>
        <a:p>
          <a:endParaRPr lang="en-US"/>
        </a:p>
      </dgm:t>
    </dgm:pt>
    <dgm:pt modelId="{4C914749-F993-4E22-9182-2C258A110AF8}" type="pres">
      <dgm:prSet presAssocID="{EC01C659-7E13-476D-B2D1-CE010D6B5E87}" presName="linearFlow" presStyleCnt="0">
        <dgm:presLayoutVars>
          <dgm:resizeHandles val="exact"/>
        </dgm:presLayoutVars>
      </dgm:prSet>
      <dgm:spPr/>
    </dgm:pt>
    <dgm:pt modelId="{3927092B-1FAD-45E2-9CE1-28DD0BABBD1F}" type="pres">
      <dgm:prSet presAssocID="{9AA8BDCE-C838-4996-9CBD-D2FC9CBA4B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8B3BD-1F49-4EB0-BE61-30CC5F3ADCFE}" type="pres">
      <dgm:prSet presAssocID="{85D1841B-FED2-4AF5-B5A3-26B9C27515F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308788A-1C93-4C2C-B3F5-176DADD3DF55}" type="pres">
      <dgm:prSet presAssocID="{85D1841B-FED2-4AF5-B5A3-26B9C27515F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4D2C2D5-F47C-437A-85F7-4366A8CAC419}" type="pres">
      <dgm:prSet presAssocID="{1A5D90AD-EC26-4C40-B9CF-A97BED7D66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F2828-9FCA-477A-8385-BA0D2A906B02}" type="pres">
      <dgm:prSet presAssocID="{CB630AB1-E1FA-458C-A82B-26E5722067F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8828D3F-2943-457E-9218-CAAF4CA3DFCE}" type="pres">
      <dgm:prSet presAssocID="{CB630AB1-E1FA-458C-A82B-26E5722067F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8509852-7E77-4ADF-B06C-37EBD22F291A}" type="pres">
      <dgm:prSet presAssocID="{14F758A9-2D25-469B-934A-19EBFE5A0A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425303-505A-4ACA-AECB-91403C433143}" type="presOf" srcId="{85D1841B-FED2-4AF5-B5A3-26B9C27515FA}" destId="{1308788A-1C93-4C2C-B3F5-176DADD3DF55}" srcOrd="1" destOrd="0" presId="urn:microsoft.com/office/officeart/2005/8/layout/process2"/>
    <dgm:cxn modelId="{5947A2D6-76B1-4494-929D-30885F9BBF42}" srcId="{EC01C659-7E13-476D-B2D1-CE010D6B5E87}" destId="{9AA8BDCE-C838-4996-9CBD-D2FC9CBA4B7B}" srcOrd="0" destOrd="0" parTransId="{845D6047-4F7E-4A01-B341-5DD530A5B76A}" sibTransId="{85D1841B-FED2-4AF5-B5A3-26B9C27515FA}"/>
    <dgm:cxn modelId="{1DA68B8E-207F-4691-BA10-1957990FFA9C}" type="presOf" srcId="{EC01C659-7E13-476D-B2D1-CE010D6B5E87}" destId="{4C914749-F993-4E22-9182-2C258A110AF8}" srcOrd="0" destOrd="0" presId="urn:microsoft.com/office/officeart/2005/8/layout/process2"/>
    <dgm:cxn modelId="{E5368943-766B-4780-B8C8-01085678F719}" type="presOf" srcId="{CB630AB1-E1FA-458C-A82B-26E5722067FF}" destId="{E0CF2828-9FCA-477A-8385-BA0D2A906B02}" srcOrd="0" destOrd="0" presId="urn:microsoft.com/office/officeart/2005/8/layout/process2"/>
    <dgm:cxn modelId="{83B41B0A-3AAC-4C02-91A3-A33A8BCCC1EF}" type="presOf" srcId="{CB630AB1-E1FA-458C-A82B-26E5722067FF}" destId="{A8828D3F-2943-457E-9218-CAAF4CA3DFCE}" srcOrd="1" destOrd="0" presId="urn:microsoft.com/office/officeart/2005/8/layout/process2"/>
    <dgm:cxn modelId="{AC215364-5EBC-404F-A736-C16479D42782}" type="presOf" srcId="{85D1841B-FED2-4AF5-B5A3-26B9C27515FA}" destId="{31D8B3BD-1F49-4EB0-BE61-30CC5F3ADCFE}" srcOrd="0" destOrd="0" presId="urn:microsoft.com/office/officeart/2005/8/layout/process2"/>
    <dgm:cxn modelId="{7CCE6206-5598-4A25-B882-1BD772E927D6}" type="presOf" srcId="{9AA8BDCE-C838-4996-9CBD-D2FC9CBA4B7B}" destId="{3927092B-1FAD-45E2-9CE1-28DD0BABBD1F}" srcOrd="0" destOrd="0" presId="urn:microsoft.com/office/officeart/2005/8/layout/process2"/>
    <dgm:cxn modelId="{691CF98D-49F4-4B04-9DD8-2EDDED286449}" type="presOf" srcId="{14F758A9-2D25-469B-934A-19EBFE5A0A0B}" destId="{D8509852-7E77-4ADF-B06C-37EBD22F291A}" srcOrd="0" destOrd="0" presId="urn:microsoft.com/office/officeart/2005/8/layout/process2"/>
    <dgm:cxn modelId="{5C6E359C-CE1A-4C43-BA64-E43298649AAC}" type="presOf" srcId="{1A5D90AD-EC26-4C40-B9CF-A97BED7D6643}" destId="{44D2C2D5-F47C-437A-85F7-4366A8CAC419}" srcOrd="0" destOrd="0" presId="urn:microsoft.com/office/officeart/2005/8/layout/process2"/>
    <dgm:cxn modelId="{EDFE5861-0B3B-41F6-B6C5-41E4B3280291}" srcId="{EC01C659-7E13-476D-B2D1-CE010D6B5E87}" destId="{14F758A9-2D25-469B-934A-19EBFE5A0A0B}" srcOrd="2" destOrd="0" parTransId="{9DC58CAA-2A5A-43AD-9370-5DEEB7C5D746}" sibTransId="{2AD5F914-1046-4ED6-9266-A5B4676A525B}"/>
    <dgm:cxn modelId="{007B46FC-5723-4412-8930-793F15CA19DA}" srcId="{EC01C659-7E13-476D-B2D1-CE010D6B5E87}" destId="{1A5D90AD-EC26-4C40-B9CF-A97BED7D6643}" srcOrd="1" destOrd="0" parTransId="{8603389E-FCD3-4335-B2F2-3E915DEF462C}" sibTransId="{CB630AB1-E1FA-458C-A82B-26E5722067FF}"/>
    <dgm:cxn modelId="{7D1A5C79-3A9A-443E-9018-DEB5E2CCE3FC}" type="presParOf" srcId="{4C914749-F993-4E22-9182-2C258A110AF8}" destId="{3927092B-1FAD-45E2-9CE1-28DD0BABBD1F}" srcOrd="0" destOrd="0" presId="urn:microsoft.com/office/officeart/2005/8/layout/process2"/>
    <dgm:cxn modelId="{2ED861A7-17AE-49FF-81CB-D1E644E76FC1}" type="presParOf" srcId="{4C914749-F993-4E22-9182-2C258A110AF8}" destId="{31D8B3BD-1F49-4EB0-BE61-30CC5F3ADCFE}" srcOrd="1" destOrd="0" presId="urn:microsoft.com/office/officeart/2005/8/layout/process2"/>
    <dgm:cxn modelId="{D1C331A9-4379-4297-8766-E7A5D0A07A0F}" type="presParOf" srcId="{31D8B3BD-1F49-4EB0-BE61-30CC5F3ADCFE}" destId="{1308788A-1C93-4C2C-B3F5-176DADD3DF55}" srcOrd="0" destOrd="0" presId="urn:microsoft.com/office/officeart/2005/8/layout/process2"/>
    <dgm:cxn modelId="{2BFBF0FB-D945-4AE4-96B2-63EA05AFED60}" type="presParOf" srcId="{4C914749-F993-4E22-9182-2C258A110AF8}" destId="{44D2C2D5-F47C-437A-85F7-4366A8CAC419}" srcOrd="2" destOrd="0" presId="urn:microsoft.com/office/officeart/2005/8/layout/process2"/>
    <dgm:cxn modelId="{4FBD8A08-E0D8-48D0-8B53-54E524366D52}" type="presParOf" srcId="{4C914749-F993-4E22-9182-2C258A110AF8}" destId="{E0CF2828-9FCA-477A-8385-BA0D2A906B02}" srcOrd="3" destOrd="0" presId="urn:microsoft.com/office/officeart/2005/8/layout/process2"/>
    <dgm:cxn modelId="{57F00131-E895-4BD6-BF64-C2FFAF2C3FB3}" type="presParOf" srcId="{E0CF2828-9FCA-477A-8385-BA0D2A906B02}" destId="{A8828D3F-2943-457E-9218-CAAF4CA3DFCE}" srcOrd="0" destOrd="0" presId="urn:microsoft.com/office/officeart/2005/8/layout/process2"/>
    <dgm:cxn modelId="{B65BD3D0-0C56-456E-90CB-112DD52015DC}" type="presParOf" srcId="{4C914749-F993-4E22-9182-2C258A110AF8}" destId="{D8509852-7E77-4ADF-B06C-37EBD22F291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C972E-8B95-4508-B309-40F6116C024A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04376D-7881-4C69-A624-BE7FF74B6408}">
      <dgm:prSet phldrT="[Text]" custT="1"/>
      <dgm:spPr/>
      <dgm:t>
        <a:bodyPr/>
        <a:lstStyle/>
        <a:p>
          <a:r>
            <a:rPr lang="ar-JO" sz="2400" b="1" dirty="0" smtClean="0"/>
            <a:t>التقييم</a:t>
          </a:r>
          <a:endParaRPr lang="en-US" sz="1900" b="1" dirty="0"/>
        </a:p>
      </dgm:t>
    </dgm:pt>
    <dgm:pt modelId="{0700FB02-6CD1-4ADE-BD9A-98D1A2549547}" type="parTrans" cxnId="{69FD44AC-3CCE-48A8-B25F-DC09DDC1D2B2}">
      <dgm:prSet/>
      <dgm:spPr/>
      <dgm:t>
        <a:bodyPr/>
        <a:lstStyle/>
        <a:p>
          <a:endParaRPr lang="en-US"/>
        </a:p>
      </dgm:t>
    </dgm:pt>
    <dgm:pt modelId="{D70B76DE-916A-479F-9A93-8276D3EEC649}" type="sibTrans" cxnId="{69FD44AC-3CCE-48A8-B25F-DC09DDC1D2B2}">
      <dgm:prSet/>
      <dgm:spPr/>
      <dgm:t>
        <a:bodyPr/>
        <a:lstStyle/>
        <a:p>
          <a:endParaRPr lang="en-US"/>
        </a:p>
      </dgm:t>
    </dgm:pt>
    <dgm:pt modelId="{42BB4AAC-C341-432E-BF25-EBE4D45157C7}">
      <dgm:prSet phldrT="[Text]"/>
      <dgm:spPr/>
      <dgm:t>
        <a:bodyPr/>
        <a:lstStyle/>
        <a:p>
          <a:pPr algn="r" rtl="1"/>
          <a:r>
            <a:rPr lang="ar-JO" dirty="0" smtClean="0"/>
            <a:t>عملية مرحلية </a:t>
          </a:r>
          <a:endParaRPr lang="en-US" dirty="0"/>
        </a:p>
      </dgm:t>
    </dgm:pt>
    <dgm:pt modelId="{6247D8A2-5D51-4CCD-BB0F-940DD9FC7026}" type="parTrans" cxnId="{BC4A7CE4-16A4-4E32-979A-CAF08D779B44}">
      <dgm:prSet/>
      <dgm:spPr/>
      <dgm:t>
        <a:bodyPr/>
        <a:lstStyle/>
        <a:p>
          <a:endParaRPr lang="en-US"/>
        </a:p>
      </dgm:t>
    </dgm:pt>
    <dgm:pt modelId="{FF1A89E0-E3A1-4CBE-9F55-E5DD55B981E4}" type="sibTrans" cxnId="{BC4A7CE4-16A4-4E32-979A-CAF08D779B44}">
      <dgm:prSet/>
      <dgm:spPr/>
      <dgm:t>
        <a:bodyPr/>
        <a:lstStyle/>
        <a:p>
          <a:endParaRPr lang="en-US"/>
        </a:p>
      </dgm:t>
    </dgm:pt>
    <dgm:pt modelId="{FF1590DB-C2AF-490D-A48D-DC214F5677EF}">
      <dgm:prSet phldrT="[Text]" custT="1"/>
      <dgm:spPr/>
      <dgm:t>
        <a:bodyPr/>
        <a:lstStyle/>
        <a:p>
          <a:r>
            <a:rPr lang="ar-JO" sz="2400" b="1" dirty="0" smtClean="0"/>
            <a:t>المتابعة</a:t>
          </a:r>
          <a:endParaRPr lang="en-US" sz="1900" b="1" dirty="0"/>
        </a:p>
      </dgm:t>
    </dgm:pt>
    <dgm:pt modelId="{E49D873B-C7B1-45F0-914F-0E20E79A70ED}" type="parTrans" cxnId="{72378D35-8C74-4990-9906-678E9B946680}">
      <dgm:prSet/>
      <dgm:spPr/>
      <dgm:t>
        <a:bodyPr/>
        <a:lstStyle/>
        <a:p>
          <a:endParaRPr lang="en-US"/>
        </a:p>
      </dgm:t>
    </dgm:pt>
    <dgm:pt modelId="{5E33CF25-F64F-476E-A17D-30451CF8367A}" type="sibTrans" cxnId="{72378D35-8C74-4990-9906-678E9B946680}">
      <dgm:prSet/>
      <dgm:spPr/>
      <dgm:t>
        <a:bodyPr/>
        <a:lstStyle/>
        <a:p>
          <a:endParaRPr lang="en-US"/>
        </a:p>
      </dgm:t>
    </dgm:pt>
    <dgm:pt modelId="{87F5D3B9-BA49-44A9-A12C-1ED4AA1AEDE8}">
      <dgm:prSet phldrT="[Text]"/>
      <dgm:spPr/>
      <dgm:t>
        <a:bodyPr/>
        <a:lstStyle/>
        <a:p>
          <a:pPr rtl="1"/>
          <a:r>
            <a:rPr lang="ar-JO" dirty="0" smtClean="0"/>
            <a:t>عملية مستمرة</a:t>
          </a:r>
          <a:endParaRPr lang="en-US" dirty="0"/>
        </a:p>
      </dgm:t>
    </dgm:pt>
    <dgm:pt modelId="{C4566C20-E599-475E-B68E-FC304E48FD85}" type="parTrans" cxnId="{BBD2E1A5-9261-4B28-BCBD-8CE50BB35197}">
      <dgm:prSet/>
      <dgm:spPr/>
      <dgm:t>
        <a:bodyPr/>
        <a:lstStyle/>
        <a:p>
          <a:endParaRPr lang="en-US"/>
        </a:p>
      </dgm:t>
    </dgm:pt>
    <dgm:pt modelId="{C3596AD2-DEE6-42DB-833D-EE6A8BD4E66C}" type="sibTrans" cxnId="{BBD2E1A5-9261-4B28-BCBD-8CE50BB35197}">
      <dgm:prSet/>
      <dgm:spPr/>
      <dgm:t>
        <a:bodyPr/>
        <a:lstStyle/>
        <a:p>
          <a:endParaRPr lang="en-US"/>
        </a:p>
      </dgm:t>
    </dgm:pt>
    <dgm:pt modelId="{61110FC2-7866-4B80-B77D-C709041B863E}">
      <dgm:prSet phldrT="[Text]"/>
      <dgm:spPr/>
      <dgm:t>
        <a:bodyPr/>
        <a:lstStyle/>
        <a:p>
          <a:pPr rtl="1"/>
          <a:endParaRPr lang="en-US" dirty="0"/>
        </a:p>
      </dgm:t>
    </dgm:pt>
    <dgm:pt modelId="{B5160BAB-3186-4CD1-BBEF-091A83BB2FD0}" type="parTrans" cxnId="{7C13CDFC-063B-46BF-80D5-89285208BEF1}">
      <dgm:prSet/>
      <dgm:spPr/>
      <dgm:t>
        <a:bodyPr/>
        <a:lstStyle/>
        <a:p>
          <a:endParaRPr lang="en-US"/>
        </a:p>
      </dgm:t>
    </dgm:pt>
    <dgm:pt modelId="{C35D3F8E-8AB8-44AB-A589-45E419029D52}" type="sibTrans" cxnId="{7C13CDFC-063B-46BF-80D5-89285208BEF1}">
      <dgm:prSet/>
      <dgm:spPr/>
      <dgm:t>
        <a:bodyPr/>
        <a:lstStyle/>
        <a:p>
          <a:endParaRPr lang="en-US"/>
        </a:p>
      </dgm:t>
    </dgm:pt>
    <dgm:pt modelId="{8C27B9A5-42DA-440D-A2DC-7837128EED32}">
      <dgm:prSet/>
      <dgm:spPr/>
      <dgm:t>
        <a:bodyPr/>
        <a:lstStyle/>
        <a:p>
          <a:pPr rtl="1"/>
          <a:r>
            <a:rPr lang="ar-JO" dirty="0" smtClean="0"/>
            <a:t>تركز أكثر على الأداء و سير البرنامج و متابعة مؤشرات الإنجاز</a:t>
          </a:r>
          <a:endParaRPr lang="en-US" dirty="0"/>
        </a:p>
      </dgm:t>
    </dgm:pt>
    <dgm:pt modelId="{13B44238-3D82-4FC2-88F2-C0A589821D59}" type="parTrans" cxnId="{ADDF7DD2-658D-4AF2-BF7A-6666F3D0BD2C}">
      <dgm:prSet/>
      <dgm:spPr/>
      <dgm:t>
        <a:bodyPr/>
        <a:lstStyle/>
        <a:p>
          <a:endParaRPr lang="en-US"/>
        </a:p>
      </dgm:t>
    </dgm:pt>
    <dgm:pt modelId="{239F6F4B-547F-4155-870F-A8FE4B80D772}" type="sibTrans" cxnId="{ADDF7DD2-658D-4AF2-BF7A-6666F3D0BD2C}">
      <dgm:prSet/>
      <dgm:spPr/>
      <dgm:t>
        <a:bodyPr/>
        <a:lstStyle/>
        <a:p>
          <a:endParaRPr lang="en-US"/>
        </a:p>
      </dgm:t>
    </dgm:pt>
    <dgm:pt modelId="{2B66D239-7350-49B7-9CEF-7874E1871AC6}">
      <dgm:prSet/>
      <dgm:spPr/>
      <dgm:t>
        <a:bodyPr/>
        <a:lstStyle/>
        <a:p>
          <a:pPr rtl="1"/>
          <a:r>
            <a:rPr lang="ar-JO" dirty="0" smtClean="0"/>
            <a:t>تجيب على أي من الأنشطة تم تنفيذها وأي من النتائج يتم تحقيقه</a:t>
          </a:r>
          <a:endParaRPr lang="en-US" dirty="0"/>
        </a:p>
      </dgm:t>
    </dgm:pt>
    <dgm:pt modelId="{4CD4B3E6-EA9F-4493-9478-5641979CE318}" type="parTrans" cxnId="{6DA79692-F0E2-439E-8BD3-62572073129B}">
      <dgm:prSet/>
      <dgm:spPr/>
      <dgm:t>
        <a:bodyPr/>
        <a:lstStyle/>
        <a:p>
          <a:endParaRPr lang="en-US"/>
        </a:p>
      </dgm:t>
    </dgm:pt>
    <dgm:pt modelId="{FB8E74DB-5F7F-41C6-B7BA-33B7D01B2D2A}" type="sibTrans" cxnId="{6DA79692-F0E2-439E-8BD3-62572073129B}">
      <dgm:prSet/>
      <dgm:spPr/>
      <dgm:t>
        <a:bodyPr/>
        <a:lstStyle/>
        <a:p>
          <a:endParaRPr lang="en-US"/>
        </a:p>
      </dgm:t>
    </dgm:pt>
    <dgm:pt modelId="{7D42C2F2-183F-4315-B0EC-CD3F7D3C3762}">
      <dgm:prSet/>
      <dgm:spPr/>
      <dgm:t>
        <a:bodyPr/>
        <a:lstStyle/>
        <a:p>
          <a:pPr rtl="1"/>
          <a:r>
            <a:rPr lang="ar-JO" dirty="0" smtClean="0"/>
            <a:t>تنبه المؤسسة للمشاكل الموجودة و تقدم خيارات أنية للحلول</a:t>
          </a:r>
          <a:endParaRPr lang="en-US" dirty="0"/>
        </a:p>
      </dgm:t>
    </dgm:pt>
    <dgm:pt modelId="{403A7931-6CD5-4A9B-8E19-6CFB0676B76E}" type="parTrans" cxnId="{F1512C20-8AE8-48A8-9CC3-A65B0EDB15D8}">
      <dgm:prSet/>
      <dgm:spPr/>
      <dgm:t>
        <a:bodyPr/>
        <a:lstStyle/>
        <a:p>
          <a:endParaRPr lang="en-US"/>
        </a:p>
      </dgm:t>
    </dgm:pt>
    <dgm:pt modelId="{85442270-91FB-4C34-921C-3CC543163CDB}" type="sibTrans" cxnId="{F1512C20-8AE8-48A8-9CC3-A65B0EDB15D8}">
      <dgm:prSet/>
      <dgm:spPr/>
      <dgm:t>
        <a:bodyPr/>
        <a:lstStyle/>
        <a:p>
          <a:endParaRPr lang="en-US"/>
        </a:p>
      </dgm:t>
    </dgm:pt>
    <dgm:pt modelId="{2EC5AAFB-E0A9-4C39-A00B-E64E25772E27}">
      <dgm:prSet/>
      <dgm:spPr/>
      <dgm:t>
        <a:bodyPr/>
        <a:lstStyle/>
        <a:p>
          <a:pPr algn="r" rtl="1"/>
          <a:r>
            <a:rPr lang="ar-JO" dirty="0" smtClean="0"/>
            <a:t>تركز أكثر على النتائج و تتضمن قياس الأثر و الاستمرارية </a:t>
          </a:r>
          <a:endParaRPr lang="en-US" dirty="0"/>
        </a:p>
      </dgm:t>
    </dgm:pt>
    <dgm:pt modelId="{2101B66F-BC62-4A9E-BF06-E2D40D92026C}" type="parTrans" cxnId="{9596C8E4-040B-4DD1-B98D-288FF47E7128}">
      <dgm:prSet/>
      <dgm:spPr/>
      <dgm:t>
        <a:bodyPr/>
        <a:lstStyle/>
        <a:p>
          <a:endParaRPr lang="en-US"/>
        </a:p>
      </dgm:t>
    </dgm:pt>
    <dgm:pt modelId="{213E2B35-3382-4624-B4E3-C3AA00120E65}" type="sibTrans" cxnId="{9596C8E4-040B-4DD1-B98D-288FF47E7128}">
      <dgm:prSet/>
      <dgm:spPr/>
      <dgm:t>
        <a:bodyPr/>
        <a:lstStyle/>
        <a:p>
          <a:endParaRPr lang="en-US"/>
        </a:p>
      </dgm:t>
    </dgm:pt>
    <dgm:pt modelId="{FD656FA9-B5C5-4935-9F98-12934503181F}">
      <dgm:prSet/>
      <dgm:spPr/>
      <dgm:t>
        <a:bodyPr/>
        <a:lstStyle/>
        <a:p>
          <a:pPr algn="r" rtl="1"/>
          <a:r>
            <a:rPr lang="ar-JO" dirty="0" smtClean="0"/>
            <a:t>تجيب على لماذا و كيف تم تحقيق النتائج و تساهم في بناء النظريات</a:t>
          </a:r>
          <a:endParaRPr lang="en-US" dirty="0"/>
        </a:p>
      </dgm:t>
    </dgm:pt>
    <dgm:pt modelId="{D4800772-BE87-4DBA-8ABF-CCC3F675B1DA}" type="parTrans" cxnId="{10F00624-05A9-4D7C-A708-704395E37142}">
      <dgm:prSet/>
      <dgm:spPr/>
      <dgm:t>
        <a:bodyPr/>
        <a:lstStyle/>
        <a:p>
          <a:endParaRPr lang="en-US"/>
        </a:p>
      </dgm:t>
    </dgm:pt>
    <dgm:pt modelId="{D114490C-5BC3-4069-BB11-82EA6A6F4ABE}" type="sibTrans" cxnId="{10F00624-05A9-4D7C-A708-704395E37142}">
      <dgm:prSet/>
      <dgm:spPr/>
      <dgm:t>
        <a:bodyPr/>
        <a:lstStyle/>
        <a:p>
          <a:endParaRPr lang="en-US"/>
        </a:p>
      </dgm:t>
    </dgm:pt>
    <dgm:pt modelId="{51493A43-6946-4B9C-A5CC-18282008073E}">
      <dgm:prSet/>
      <dgm:spPr/>
      <dgm:t>
        <a:bodyPr/>
        <a:lstStyle/>
        <a:p>
          <a:pPr algn="r" rtl="1"/>
          <a:r>
            <a:rPr lang="ar-JO" dirty="0" smtClean="0"/>
            <a:t>تقدم للمؤسسة خيارات استراتيجية و نماذج تغيير </a:t>
          </a:r>
          <a:endParaRPr lang="en-US" dirty="0"/>
        </a:p>
      </dgm:t>
    </dgm:pt>
    <dgm:pt modelId="{00AE829A-C337-4FFE-B28D-80B23271B74C}" type="parTrans" cxnId="{14108D5E-3376-46C6-B7D6-827FC47E85A4}">
      <dgm:prSet/>
      <dgm:spPr/>
      <dgm:t>
        <a:bodyPr/>
        <a:lstStyle/>
        <a:p>
          <a:endParaRPr lang="en-US"/>
        </a:p>
      </dgm:t>
    </dgm:pt>
    <dgm:pt modelId="{BC5BA240-C1FF-40A1-8C98-5B86C9E51029}" type="sibTrans" cxnId="{14108D5E-3376-46C6-B7D6-827FC47E85A4}">
      <dgm:prSet/>
      <dgm:spPr/>
      <dgm:t>
        <a:bodyPr/>
        <a:lstStyle/>
        <a:p>
          <a:endParaRPr lang="en-US"/>
        </a:p>
      </dgm:t>
    </dgm:pt>
    <dgm:pt modelId="{885FAD79-6057-4D9E-8887-3A8868BEB14F}">
      <dgm:prSet/>
      <dgm:spPr/>
      <dgm:t>
        <a:bodyPr/>
        <a:lstStyle/>
        <a:p>
          <a:pPr algn="l"/>
          <a:endParaRPr lang="en-US" dirty="0"/>
        </a:p>
      </dgm:t>
    </dgm:pt>
    <dgm:pt modelId="{6AF21328-BCC1-4648-87DB-BF6DB53A50F1}" type="parTrans" cxnId="{BCDE93DB-5547-45D5-8E4E-9A415118562F}">
      <dgm:prSet/>
      <dgm:spPr/>
      <dgm:t>
        <a:bodyPr/>
        <a:lstStyle/>
        <a:p>
          <a:endParaRPr lang="en-US"/>
        </a:p>
      </dgm:t>
    </dgm:pt>
    <dgm:pt modelId="{C569C227-AFD1-4338-9212-EA4A1FA31541}" type="sibTrans" cxnId="{BCDE93DB-5547-45D5-8E4E-9A415118562F}">
      <dgm:prSet/>
      <dgm:spPr/>
      <dgm:t>
        <a:bodyPr/>
        <a:lstStyle/>
        <a:p>
          <a:endParaRPr lang="en-US"/>
        </a:p>
      </dgm:t>
    </dgm:pt>
    <dgm:pt modelId="{75E35074-0FE1-4F34-B5F5-87BDEF5DC5AF}">
      <dgm:prSet phldrT="[Text]"/>
      <dgm:spPr/>
      <dgm:t>
        <a:bodyPr/>
        <a:lstStyle/>
        <a:p>
          <a:pPr rtl="1"/>
          <a:endParaRPr lang="en-US" dirty="0"/>
        </a:p>
      </dgm:t>
    </dgm:pt>
    <dgm:pt modelId="{97AEA5BD-05C1-4FF3-B318-1C81A7C28C3E}" type="parTrans" cxnId="{18BC6B1D-547C-4DD9-9212-6C2A5020AE91}">
      <dgm:prSet/>
      <dgm:spPr/>
      <dgm:t>
        <a:bodyPr/>
        <a:lstStyle/>
        <a:p>
          <a:endParaRPr lang="en-US"/>
        </a:p>
      </dgm:t>
    </dgm:pt>
    <dgm:pt modelId="{61B0AE2E-5757-455D-8639-1938FD8ABFD8}" type="sibTrans" cxnId="{18BC6B1D-547C-4DD9-9212-6C2A5020AE91}">
      <dgm:prSet/>
      <dgm:spPr/>
      <dgm:t>
        <a:bodyPr/>
        <a:lstStyle/>
        <a:p>
          <a:endParaRPr lang="en-US"/>
        </a:p>
      </dgm:t>
    </dgm:pt>
    <dgm:pt modelId="{A826D4A6-8591-4DF0-838B-C0C0745B1754}">
      <dgm:prSet phldrT="[Text]"/>
      <dgm:spPr/>
      <dgm:t>
        <a:bodyPr/>
        <a:lstStyle/>
        <a:p>
          <a:pPr algn="r" rtl="1"/>
          <a:endParaRPr lang="en-US" dirty="0"/>
        </a:p>
      </dgm:t>
    </dgm:pt>
    <dgm:pt modelId="{9DF2C29C-CE25-42E6-A0EE-E32C2CBA09F4}" type="parTrans" cxnId="{DC3EAEB4-F385-44FF-A441-6349B711F1B6}">
      <dgm:prSet/>
      <dgm:spPr/>
      <dgm:t>
        <a:bodyPr/>
        <a:lstStyle/>
        <a:p>
          <a:endParaRPr lang="en-US"/>
        </a:p>
      </dgm:t>
    </dgm:pt>
    <dgm:pt modelId="{2DF9B708-BF55-4889-91DC-4C033131BC95}" type="sibTrans" cxnId="{DC3EAEB4-F385-44FF-A441-6349B711F1B6}">
      <dgm:prSet/>
      <dgm:spPr/>
      <dgm:t>
        <a:bodyPr/>
        <a:lstStyle/>
        <a:p>
          <a:endParaRPr lang="en-US"/>
        </a:p>
      </dgm:t>
    </dgm:pt>
    <dgm:pt modelId="{B3C8F82E-88FE-496B-8E4E-1559309816F0}">
      <dgm:prSet/>
      <dgm:spPr/>
      <dgm:t>
        <a:bodyPr/>
        <a:lstStyle/>
        <a:p>
          <a:pPr rtl="1"/>
          <a:endParaRPr lang="en-US" dirty="0"/>
        </a:p>
      </dgm:t>
    </dgm:pt>
    <dgm:pt modelId="{39792E3C-5AFF-44FA-B58F-62BC04A64724}" type="parTrans" cxnId="{D6F5B128-0273-49BC-95CF-73D6CE1BC638}">
      <dgm:prSet/>
      <dgm:spPr/>
      <dgm:t>
        <a:bodyPr/>
        <a:lstStyle/>
        <a:p>
          <a:endParaRPr lang="en-US"/>
        </a:p>
      </dgm:t>
    </dgm:pt>
    <dgm:pt modelId="{67675542-581B-4F86-8739-ED1A3B2DC657}" type="sibTrans" cxnId="{D6F5B128-0273-49BC-95CF-73D6CE1BC638}">
      <dgm:prSet/>
      <dgm:spPr/>
      <dgm:t>
        <a:bodyPr/>
        <a:lstStyle/>
        <a:p>
          <a:endParaRPr lang="en-US"/>
        </a:p>
      </dgm:t>
    </dgm:pt>
    <dgm:pt modelId="{B17D4EE2-B85A-4787-9CA9-291B5C4E058B}">
      <dgm:prSet/>
      <dgm:spPr/>
      <dgm:t>
        <a:bodyPr/>
        <a:lstStyle/>
        <a:p>
          <a:pPr algn="r" rtl="1"/>
          <a:endParaRPr lang="en-US" dirty="0"/>
        </a:p>
      </dgm:t>
    </dgm:pt>
    <dgm:pt modelId="{3443D967-A406-41F4-ABD9-2BCDF0EB211A}" type="parTrans" cxnId="{2E1DB88E-A7B1-4A50-88F2-499592B5B00E}">
      <dgm:prSet/>
      <dgm:spPr/>
      <dgm:t>
        <a:bodyPr/>
        <a:lstStyle/>
        <a:p>
          <a:endParaRPr lang="en-US"/>
        </a:p>
      </dgm:t>
    </dgm:pt>
    <dgm:pt modelId="{BE8DE94C-75FB-4C36-815D-DEBA2D10D862}" type="sibTrans" cxnId="{2E1DB88E-A7B1-4A50-88F2-499592B5B00E}">
      <dgm:prSet/>
      <dgm:spPr/>
      <dgm:t>
        <a:bodyPr/>
        <a:lstStyle/>
        <a:p>
          <a:endParaRPr lang="en-US"/>
        </a:p>
      </dgm:t>
    </dgm:pt>
    <dgm:pt modelId="{A424A302-E37C-47F2-B4A7-D02FB7BE0C19}">
      <dgm:prSet/>
      <dgm:spPr/>
      <dgm:t>
        <a:bodyPr/>
        <a:lstStyle/>
        <a:p>
          <a:pPr rtl="1"/>
          <a:endParaRPr lang="en-US" dirty="0"/>
        </a:p>
      </dgm:t>
    </dgm:pt>
    <dgm:pt modelId="{0F6A5715-D2CE-48FB-8A9C-07C21B4FCF40}" type="parTrans" cxnId="{3A0A97EC-9A81-4FDB-BEDA-7364F07511D7}">
      <dgm:prSet/>
      <dgm:spPr/>
      <dgm:t>
        <a:bodyPr/>
        <a:lstStyle/>
        <a:p>
          <a:endParaRPr lang="en-US"/>
        </a:p>
      </dgm:t>
    </dgm:pt>
    <dgm:pt modelId="{EA6D90B6-F817-44EC-82F7-5A2CA305F0A8}" type="sibTrans" cxnId="{3A0A97EC-9A81-4FDB-BEDA-7364F07511D7}">
      <dgm:prSet/>
      <dgm:spPr/>
      <dgm:t>
        <a:bodyPr/>
        <a:lstStyle/>
        <a:p>
          <a:endParaRPr lang="en-US"/>
        </a:p>
      </dgm:t>
    </dgm:pt>
    <dgm:pt modelId="{77B3DFDE-7F1C-43D7-A789-E526F7BA3784}">
      <dgm:prSet/>
      <dgm:spPr/>
      <dgm:t>
        <a:bodyPr/>
        <a:lstStyle/>
        <a:p>
          <a:pPr algn="r" rtl="1"/>
          <a:r>
            <a:rPr lang="ar-JO" dirty="0" smtClean="0"/>
            <a:t> </a:t>
          </a:r>
          <a:endParaRPr lang="en-US" dirty="0"/>
        </a:p>
      </dgm:t>
    </dgm:pt>
    <dgm:pt modelId="{DFA9BCCA-ED67-498F-8D35-CEB3E38DFD1F}" type="parTrans" cxnId="{55C48A43-49AA-47E9-AC9D-3F44FCC72326}">
      <dgm:prSet/>
      <dgm:spPr/>
      <dgm:t>
        <a:bodyPr/>
        <a:lstStyle/>
        <a:p>
          <a:endParaRPr lang="en-US"/>
        </a:p>
      </dgm:t>
    </dgm:pt>
    <dgm:pt modelId="{ED3DCFF0-AE52-4CCF-9E39-190EC2061F0B}" type="sibTrans" cxnId="{55C48A43-49AA-47E9-AC9D-3F44FCC72326}">
      <dgm:prSet/>
      <dgm:spPr/>
      <dgm:t>
        <a:bodyPr/>
        <a:lstStyle/>
        <a:p>
          <a:endParaRPr lang="en-US"/>
        </a:p>
      </dgm:t>
    </dgm:pt>
    <dgm:pt modelId="{55F1D93B-071E-456E-87AF-9859F22101BE}" type="pres">
      <dgm:prSet presAssocID="{942C972E-8B95-4508-B309-40F6116C02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B4131-365F-469F-8AEB-6C5C877FFB9C}" type="pres">
      <dgm:prSet presAssocID="{AF04376D-7881-4C69-A624-BE7FF74B6408}" presName="composite" presStyleCnt="0"/>
      <dgm:spPr/>
    </dgm:pt>
    <dgm:pt modelId="{F660938A-1544-443F-88F6-8E5FBBEEEE92}" type="pres">
      <dgm:prSet presAssocID="{AF04376D-7881-4C69-A624-BE7FF74B64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48732-9C00-4D4A-8E40-7257B0F89D11}" type="pres">
      <dgm:prSet presAssocID="{AF04376D-7881-4C69-A624-BE7FF74B64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625F3-5ABA-4FAF-AA61-046FBA178E35}" type="pres">
      <dgm:prSet presAssocID="{D70B76DE-916A-479F-9A93-8276D3EEC649}" presName="space" presStyleCnt="0"/>
      <dgm:spPr/>
    </dgm:pt>
    <dgm:pt modelId="{F554BE09-3294-48D1-B486-964A9F584A2C}" type="pres">
      <dgm:prSet presAssocID="{FF1590DB-C2AF-490D-A48D-DC214F5677EF}" presName="composite" presStyleCnt="0"/>
      <dgm:spPr/>
    </dgm:pt>
    <dgm:pt modelId="{B34CAEBF-8E1C-488E-892F-3DD1AAA1BCCB}" type="pres">
      <dgm:prSet presAssocID="{FF1590DB-C2AF-490D-A48D-DC214F5677E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713F6-522A-4965-BD9D-BF4980814456}" type="pres">
      <dgm:prSet presAssocID="{FF1590DB-C2AF-490D-A48D-DC214F5677E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79692-F0E2-439E-8BD3-62572073129B}" srcId="{FF1590DB-C2AF-490D-A48D-DC214F5677EF}" destId="{2B66D239-7350-49B7-9CEF-7874E1871AC6}" srcOrd="4" destOrd="0" parTransId="{4CD4B3E6-EA9F-4493-9478-5641979CE318}" sibTransId="{FB8E74DB-5F7F-41C6-B7BA-33B7D01B2D2A}"/>
    <dgm:cxn modelId="{BC4A7CE4-16A4-4E32-979A-CAF08D779B44}" srcId="{AF04376D-7881-4C69-A624-BE7FF74B6408}" destId="{42BB4AAC-C341-432E-BF25-EBE4D45157C7}" srcOrd="0" destOrd="0" parTransId="{6247D8A2-5D51-4CCD-BB0F-940DD9FC7026}" sibTransId="{FF1A89E0-E3A1-4CBE-9F55-E5DD55B981E4}"/>
    <dgm:cxn modelId="{69FD44AC-3CCE-48A8-B25F-DC09DDC1D2B2}" srcId="{942C972E-8B95-4508-B309-40F6116C024A}" destId="{AF04376D-7881-4C69-A624-BE7FF74B6408}" srcOrd="0" destOrd="0" parTransId="{0700FB02-6CD1-4ADE-BD9A-98D1A2549547}" sibTransId="{D70B76DE-916A-479F-9A93-8276D3EEC649}"/>
    <dgm:cxn modelId="{BCDE93DB-5547-45D5-8E4E-9A415118562F}" srcId="{AF04376D-7881-4C69-A624-BE7FF74B6408}" destId="{885FAD79-6057-4D9E-8887-3A8868BEB14F}" srcOrd="7" destOrd="0" parTransId="{6AF21328-BCC1-4648-87DB-BF6DB53A50F1}" sibTransId="{C569C227-AFD1-4338-9212-EA4A1FA31541}"/>
    <dgm:cxn modelId="{D3B98C9B-8185-465C-A3E4-E9B1F3412C33}" type="presOf" srcId="{77B3DFDE-7F1C-43D7-A789-E526F7BA3784}" destId="{56848732-9C00-4D4A-8E40-7257B0F89D11}" srcOrd="0" destOrd="5" presId="urn:microsoft.com/office/officeart/2005/8/layout/hList1"/>
    <dgm:cxn modelId="{C65A250E-0D73-4199-AB50-15F8E73BC65C}" type="presOf" srcId="{FD656FA9-B5C5-4935-9F98-12934503181F}" destId="{56848732-9C00-4D4A-8E40-7257B0F89D11}" srcOrd="0" destOrd="4" presId="urn:microsoft.com/office/officeart/2005/8/layout/hList1"/>
    <dgm:cxn modelId="{41F6791C-C101-4B3F-94FC-06CC9AFFEC1E}" type="presOf" srcId="{7D42C2F2-183F-4315-B0EC-CD3F7D3C3762}" destId="{CFE713F6-522A-4965-BD9D-BF4980814456}" srcOrd="0" destOrd="6" presId="urn:microsoft.com/office/officeart/2005/8/layout/hList1"/>
    <dgm:cxn modelId="{BBD2E1A5-9261-4B28-BCBD-8CE50BB35197}" srcId="{FF1590DB-C2AF-490D-A48D-DC214F5677EF}" destId="{87F5D3B9-BA49-44A9-A12C-1ED4AA1AEDE8}" srcOrd="0" destOrd="0" parTransId="{C4566C20-E599-475E-B68E-FC304E48FD85}" sibTransId="{C3596AD2-DEE6-42DB-833D-EE6A8BD4E66C}"/>
    <dgm:cxn modelId="{55C48A43-49AA-47E9-AC9D-3F44FCC72326}" srcId="{AF04376D-7881-4C69-A624-BE7FF74B6408}" destId="{77B3DFDE-7F1C-43D7-A789-E526F7BA3784}" srcOrd="5" destOrd="0" parTransId="{DFA9BCCA-ED67-498F-8D35-CEB3E38DFD1F}" sibTransId="{ED3DCFF0-AE52-4CCF-9E39-190EC2061F0B}"/>
    <dgm:cxn modelId="{2E1DB88E-A7B1-4A50-88F2-499592B5B00E}" srcId="{AF04376D-7881-4C69-A624-BE7FF74B6408}" destId="{B17D4EE2-B85A-4787-9CA9-291B5C4E058B}" srcOrd="3" destOrd="0" parTransId="{3443D967-A406-41F4-ABD9-2BCDF0EB211A}" sibTransId="{BE8DE94C-75FB-4C36-815D-DEBA2D10D862}"/>
    <dgm:cxn modelId="{DC3EAEB4-F385-44FF-A441-6349B711F1B6}" srcId="{AF04376D-7881-4C69-A624-BE7FF74B6408}" destId="{A826D4A6-8591-4DF0-838B-C0C0745B1754}" srcOrd="1" destOrd="0" parTransId="{9DF2C29C-CE25-42E6-A0EE-E32C2CBA09F4}" sibTransId="{2DF9B708-BF55-4889-91DC-4C033131BC95}"/>
    <dgm:cxn modelId="{416457E9-DF88-43DC-8185-F95A0F5BE7A4}" type="presOf" srcId="{A424A302-E37C-47F2-B4A7-D02FB7BE0C19}" destId="{CFE713F6-522A-4965-BD9D-BF4980814456}" srcOrd="0" destOrd="5" presId="urn:microsoft.com/office/officeart/2005/8/layout/hList1"/>
    <dgm:cxn modelId="{2CFF7AC3-727F-427D-A787-DC4CAE628998}" type="presOf" srcId="{51493A43-6946-4B9C-A5CC-18282008073E}" destId="{56848732-9C00-4D4A-8E40-7257B0F89D11}" srcOrd="0" destOrd="6" presId="urn:microsoft.com/office/officeart/2005/8/layout/hList1"/>
    <dgm:cxn modelId="{10F00624-05A9-4D7C-A708-704395E37142}" srcId="{AF04376D-7881-4C69-A624-BE7FF74B6408}" destId="{FD656FA9-B5C5-4935-9F98-12934503181F}" srcOrd="4" destOrd="0" parTransId="{D4800772-BE87-4DBA-8ABF-CCC3F675B1DA}" sibTransId="{D114490C-5BC3-4069-BB11-82EA6A6F4ABE}"/>
    <dgm:cxn modelId="{421E0D5D-86A4-4C2A-A2E1-3028C43B914C}" type="presOf" srcId="{87F5D3B9-BA49-44A9-A12C-1ED4AA1AEDE8}" destId="{CFE713F6-522A-4965-BD9D-BF4980814456}" srcOrd="0" destOrd="0" presId="urn:microsoft.com/office/officeart/2005/8/layout/hList1"/>
    <dgm:cxn modelId="{9596C8E4-040B-4DD1-B98D-288FF47E7128}" srcId="{AF04376D-7881-4C69-A624-BE7FF74B6408}" destId="{2EC5AAFB-E0A9-4C39-A00B-E64E25772E27}" srcOrd="2" destOrd="0" parTransId="{2101B66F-BC62-4A9E-BF06-E2D40D92026C}" sibTransId="{213E2B35-3382-4624-B4E3-C3AA00120E65}"/>
    <dgm:cxn modelId="{F1512C20-8AE8-48A8-9CC3-A65B0EDB15D8}" srcId="{FF1590DB-C2AF-490D-A48D-DC214F5677EF}" destId="{7D42C2F2-183F-4315-B0EC-CD3F7D3C3762}" srcOrd="6" destOrd="0" parTransId="{403A7931-6CD5-4A9B-8E19-6CFB0676B76E}" sibTransId="{85442270-91FB-4C34-921C-3CC543163CDB}"/>
    <dgm:cxn modelId="{12D3A1A2-D2BF-4A37-9CFC-BE162CEEE1B0}" type="presOf" srcId="{8C27B9A5-42DA-440D-A2DC-7837128EED32}" destId="{CFE713F6-522A-4965-BD9D-BF4980814456}" srcOrd="0" destOrd="2" presId="urn:microsoft.com/office/officeart/2005/8/layout/hList1"/>
    <dgm:cxn modelId="{ADDF7DD2-658D-4AF2-BF7A-6666F3D0BD2C}" srcId="{FF1590DB-C2AF-490D-A48D-DC214F5677EF}" destId="{8C27B9A5-42DA-440D-A2DC-7837128EED32}" srcOrd="2" destOrd="0" parTransId="{13B44238-3D82-4FC2-88F2-C0A589821D59}" sibTransId="{239F6F4B-547F-4155-870F-A8FE4B80D772}"/>
    <dgm:cxn modelId="{5C2A8092-4602-49D9-B0AD-8A249C99BB7B}" type="presOf" srcId="{AF04376D-7881-4C69-A624-BE7FF74B6408}" destId="{F660938A-1544-443F-88F6-8E5FBBEEEE92}" srcOrd="0" destOrd="0" presId="urn:microsoft.com/office/officeart/2005/8/layout/hList1"/>
    <dgm:cxn modelId="{9F80977E-9B8F-4C6F-BACF-8515D104A8DA}" type="presOf" srcId="{885FAD79-6057-4D9E-8887-3A8868BEB14F}" destId="{56848732-9C00-4D4A-8E40-7257B0F89D11}" srcOrd="0" destOrd="7" presId="urn:microsoft.com/office/officeart/2005/8/layout/hList1"/>
    <dgm:cxn modelId="{FCCF983E-18E6-4046-8C0E-9774079D74B4}" type="presOf" srcId="{942C972E-8B95-4508-B309-40F6116C024A}" destId="{55F1D93B-071E-456E-87AF-9859F22101BE}" srcOrd="0" destOrd="0" presId="urn:microsoft.com/office/officeart/2005/8/layout/hList1"/>
    <dgm:cxn modelId="{2D77CDBA-12BB-4058-9ECC-9E86034B9002}" type="presOf" srcId="{B17D4EE2-B85A-4787-9CA9-291B5C4E058B}" destId="{56848732-9C00-4D4A-8E40-7257B0F89D11}" srcOrd="0" destOrd="3" presId="urn:microsoft.com/office/officeart/2005/8/layout/hList1"/>
    <dgm:cxn modelId="{3A0A97EC-9A81-4FDB-BEDA-7364F07511D7}" srcId="{FF1590DB-C2AF-490D-A48D-DC214F5677EF}" destId="{A424A302-E37C-47F2-B4A7-D02FB7BE0C19}" srcOrd="5" destOrd="0" parTransId="{0F6A5715-D2CE-48FB-8A9C-07C21B4FCF40}" sibTransId="{EA6D90B6-F817-44EC-82F7-5A2CA305F0A8}"/>
    <dgm:cxn modelId="{1C81C7C3-2ABB-41A7-84B6-3D2260BB297B}" type="presOf" srcId="{42BB4AAC-C341-432E-BF25-EBE4D45157C7}" destId="{56848732-9C00-4D4A-8E40-7257B0F89D11}" srcOrd="0" destOrd="0" presId="urn:microsoft.com/office/officeart/2005/8/layout/hList1"/>
    <dgm:cxn modelId="{72378D35-8C74-4990-9906-678E9B946680}" srcId="{942C972E-8B95-4508-B309-40F6116C024A}" destId="{FF1590DB-C2AF-490D-A48D-DC214F5677EF}" srcOrd="1" destOrd="0" parTransId="{E49D873B-C7B1-45F0-914F-0E20E79A70ED}" sibTransId="{5E33CF25-F64F-476E-A17D-30451CF8367A}"/>
    <dgm:cxn modelId="{53794D09-07DB-495E-96E7-2022E107898C}" type="presOf" srcId="{75E35074-0FE1-4F34-B5F5-87BDEF5DC5AF}" destId="{CFE713F6-522A-4965-BD9D-BF4980814456}" srcOrd="0" destOrd="1" presId="urn:microsoft.com/office/officeart/2005/8/layout/hList1"/>
    <dgm:cxn modelId="{F269F47F-20EA-4CAF-A0CD-C7D5B0AE0D62}" type="presOf" srcId="{2EC5AAFB-E0A9-4C39-A00B-E64E25772E27}" destId="{56848732-9C00-4D4A-8E40-7257B0F89D11}" srcOrd="0" destOrd="2" presId="urn:microsoft.com/office/officeart/2005/8/layout/hList1"/>
    <dgm:cxn modelId="{678FEFC4-8744-48D9-9DF3-483F2C2B2A3E}" type="presOf" srcId="{B3C8F82E-88FE-496B-8E4E-1559309816F0}" destId="{CFE713F6-522A-4965-BD9D-BF4980814456}" srcOrd="0" destOrd="3" presId="urn:microsoft.com/office/officeart/2005/8/layout/hList1"/>
    <dgm:cxn modelId="{14108D5E-3376-46C6-B7D6-827FC47E85A4}" srcId="{AF04376D-7881-4C69-A624-BE7FF74B6408}" destId="{51493A43-6946-4B9C-A5CC-18282008073E}" srcOrd="6" destOrd="0" parTransId="{00AE829A-C337-4FFE-B28D-80B23271B74C}" sibTransId="{BC5BA240-C1FF-40A1-8C98-5B86C9E51029}"/>
    <dgm:cxn modelId="{18BC6B1D-547C-4DD9-9212-6C2A5020AE91}" srcId="{FF1590DB-C2AF-490D-A48D-DC214F5677EF}" destId="{75E35074-0FE1-4F34-B5F5-87BDEF5DC5AF}" srcOrd="1" destOrd="0" parTransId="{97AEA5BD-05C1-4FF3-B318-1C81A7C28C3E}" sibTransId="{61B0AE2E-5757-455D-8639-1938FD8ABFD8}"/>
    <dgm:cxn modelId="{7C13CDFC-063B-46BF-80D5-89285208BEF1}" srcId="{FF1590DB-C2AF-490D-A48D-DC214F5677EF}" destId="{61110FC2-7866-4B80-B77D-C709041B863E}" srcOrd="7" destOrd="0" parTransId="{B5160BAB-3186-4CD1-BBEF-091A83BB2FD0}" sibTransId="{C35D3F8E-8AB8-44AB-A589-45E419029D52}"/>
    <dgm:cxn modelId="{B25EA264-9FC2-45A9-B5B5-F047462263D9}" type="presOf" srcId="{61110FC2-7866-4B80-B77D-C709041B863E}" destId="{CFE713F6-522A-4965-BD9D-BF4980814456}" srcOrd="0" destOrd="7" presId="urn:microsoft.com/office/officeart/2005/8/layout/hList1"/>
    <dgm:cxn modelId="{24C56F44-3350-46A8-933B-EAC7AC9069BA}" type="presOf" srcId="{A826D4A6-8591-4DF0-838B-C0C0745B1754}" destId="{56848732-9C00-4D4A-8E40-7257B0F89D11}" srcOrd="0" destOrd="1" presId="urn:microsoft.com/office/officeart/2005/8/layout/hList1"/>
    <dgm:cxn modelId="{3EA41E9A-940D-47AE-ABCD-581D86737F3A}" type="presOf" srcId="{FF1590DB-C2AF-490D-A48D-DC214F5677EF}" destId="{B34CAEBF-8E1C-488E-892F-3DD1AAA1BCCB}" srcOrd="0" destOrd="0" presId="urn:microsoft.com/office/officeart/2005/8/layout/hList1"/>
    <dgm:cxn modelId="{D6F5B128-0273-49BC-95CF-73D6CE1BC638}" srcId="{FF1590DB-C2AF-490D-A48D-DC214F5677EF}" destId="{B3C8F82E-88FE-496B-8E4E-1559309816F0}" srcOrd="3" destOrd="0" parTransId="{39792E3C-5AFF-44FA-B58F-62BC04A64724}" sibTransId="{67675542-581B-4F86-8739-ED1A3B2DC657}"/>
    <dgm:cxn modelId="{98CC009C-37F2-4F75-8FDC-961E02C66EDB}" type="presOf" srcId="{2B66D239-7350-49B7-9CEF-7874E1871AC6}" destId="{CFE713F6-522A-4965-BD9D-BF4980814456}" srcOrd="0" destOrd="4" presId="urn:microsoft.com/office/officeart/2005/8/layout/hList1"/>
    <dgm:cxn modelId="{31783172-5165-49FB-BF00-07F43B635322}" type="presParOf" srcId="{55F1D93B-071E-456E-87AF-9859F22101BE}" destId="{848B4131-365F-469F-8AEB-6C5C877FFB9C}" srcOrd="0" destOrd="0" presId="urn:microsoft.com/office/officeart/2005/8/layout/hList1"/>
    <dgm:cxn modelId="{7D4BE767-EE3A-4C72-A96F-1735B061C7E0}" type="presParOf" srcId="{848B4131-365F-469F-8AEB-6C5C877FFB9C}" destId="{F660938A-1544-443F-88F6-8E5FBBEEEE92}" srcOrd="0" destOrd="0" presId="urn:microsoft.com/office/officeart/2005/8/layout/hList1"/>
    <dgm:cxn modelId="{486933E7-01CF-4022-9261-D9972642EC07}" type="presParOf" srcId="{848B4131-365F-469F-8AEB-6C5C877FFB9C}" destId="{56848732-9C00-4D4A-8E40-7257B0F89D11}" srcOrd="1" destOrd="0" presId="urn:microsoft.com/office/officeart/2005/8/layout/hList1"/>
    <dgm:cxn modelId="{AAFC29E5-6A26-4421-8AC4-A4904DE5DCCA}" type="presParOf" srcId="{55F1D93B-071E-456E-87AF-9859F22101BE}" destId="{36C625F3-5ABA-4FAF-AA61-046FBA178E35}" srcOrd="1" destOrd="0" presId="urn:microsoft.com/office/officeart/2005/8/layout/hList1"/>
    <dgm:cxn modelId="{16EE3F10-85FC-48E9-B05F-DD5A983EE839}" type="presParOf" srcId="{55F1D93B-071E-456E-87AF-9859F22101BE}" destId="{F554BE09-3294-48D1-B486-964A9F584A2C}" srcOrd="2" destOrd="0" presId="urn:microsoft.com/office/officeart/2005/8/layout/hList1"/>
    <dgm:cxn modelId="{16D0ED68-3D41-4CFA-8A3D-171307CFB5FF}" type="presParOf" srcId="{F554BE09-3294-48D1-B486-964A9F584A2C}" destId="{B34CAEBF-8E1C-488E-892F-3DD1AAA1BCCB}" srcOrd="0" destOrd="0" presId="urn:microsoft.com/office/officeart/2005/8/layout/hList1"/>
    <dgm:cxn modelId="{D2941C13-88F4-46A7-89AB-7BC7B5A9508B}" type="presParOf" srcId="{F554BE09-3294-48D1-B486-964A9F584A2C}" destId="{CFE713F6-522A-4965-BD9D-BF49808144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653894-CC70-41EA-A5F8-590BD9847F05}" type="doc">
      <dgm:prSet loTypeId="urn:microsoft.com/office/officeart/2005/8/layout/hChevron3" loCatId="process" qsTypeId="urn:microsoft.com/office/officeart/2005/8/quickstyle/3d3" qsCatId="3D" csTypeId="urn:microsoft.com/office/officeart/2005/8/colors/colorful1#2" csCatId="colorful" phldr="1"/>
      <dgm:spPr/>
    </dgm:pt>
    <dgm:pt modelId="{7E1F3821-5591-4047-9BED-C85270B5C9BA}">
      <dgm:prSet phldrT="[Text]"/>
      <dgm:spPr/>
      <dgm:t>
        <a:bodyPr/>
        <a:lstStyle/>
        <a:p>
          <a:r>
            <a:rPr lang="ar-JO" dirty="0" smtClean="0"/>
            <a:t>المدخلات</a:t>
          </a:r>
          <a:endParaRPr lang="en-US" dirty="0"/>
        </a:p>
      </dgm:t>
    </dgm:pt>
    <dgm:pt modelId="{FCFF8499-FC8F-4191-BAAF-F3A317474403}" type="parTrans" cxnId="{311572B0-1BCD-486B-8784-F25D4F065173}">
      <dgm:prSet/>
      <dgm:spPr/>
      <dgm:t>
        <a:bodyPr/>
        <a:lstStyle/>
        <a:p>
          <a:endParaRPr lang="en-US"/>
        </a:p>
      </dgm:t>
    </dgm:pt>
    <dgm:pt modelId="{8300292D-2F14-4A66-A6D4-6D75F8692375}" type="sibTrans" cxnId="{311572B0-1BCD-486B-8784-F25D4F065173}">
      <dgm:prSet/>
      <dgm:spPr/>
      <dgm:t>
        <a:bodyPr/>
        <a:lstStyle/>
        <a:p>
          <a:endParaRPr lang="en-US"/>
        </a:p>
      </dgm:t>
    </dgm:pt>
    <dgm:pt modelId="{E92FAE8E-8BCC-4ECC-9E8C-44B1F1D6E249}">
      <dgm:prSet phldrT="[Text]"/>
      <dgm:spPr/>
      <dgm:t>
        <a:bodyPr/>
        <a:lstStyle/>
        <a:p>
          <a:r>
            <a:rPr lang="ar-JO" dirty="0" smtClean="0"/>
            <a:t>العمليات</a:t>
          </a:r>
          <a:endParaRPr lang="en-US" dirty="0"/>
        </a:p>
      </dgm:t>
    </dgm:pt>
    <dgm:pt modelId="{52D7E425-E1F7-487A-9148-AA790E739B1A}" type="parTrans" cxnId="{6AD5E528-3B70-4C33-B18F-CEBF45CAFD39}">
      <dgm:prSet/>
      <dgm:spPr/>
      <dgm:t>
        <a:bodyPr/>
        <a:lstStyle/>
        <a:p>
          <a:endParaRPr lang="en-US"/>
        </a:p>
      </dgm:t>
    </dgm:pt>
    <dgm:pt modelId="{B05EEF4E-BB20-4D96-9247-9330B93C92C4}" type="sibTrans" cxnId="{6AD5E528-3B70-4C33-B18F-CEBF45CAFD39}">
      <dgm:prSet/>
      <dgm:spPr/>
      <dgm:t>
        <a:bodyPr/>
        <a:lstStyle/>
        <a:p>
          <a:endParaRPr lang="en-US"/>
        </a:p>
      </dgm:t>
    </dgm:pt>
    <dgm:pt modelId="{79A77744-B883-4DFA-9425-CE247935E323}">
      <dgm:prSet phldrT="[Text]"/>
      <dgm:spPr/>
      <dgm:t>
        <a:bodyPr/>
        <a:lstStyle/>
        <a:p>
          <a:r>
            <a:rPr lang="ar-JO" dirty="0" smtClean="0"/>
            <a:t>المخرجات</a:t>
          </a:r>
          <a:endParaRPr lang="en-US" dirty="0"/>
        </a:p>
      </dgm:t>
    </dgm:pt>
    <dgm:pt modelId="{C09F1CE5-4470-44AB-ABA1-7CDBC5774BF6}" type="parTrans" cxnId="{732287E2-6F11-4FC0-897E-202ED5FEA22C}">
      <dgm:prSet/>
      <dgm:spPr/>
      <dgm:t>
        <a:bodyPr/>
        <a:lstStyle/>
        <a:p>
          <a:endParaRPr lang="en-US"/>
        </a:p>
      </dgm:t>
    </dgm:pt>
    <dgm:pt modelId="{A1E18393-12FC-4659-B61D-31A79B2E4F2D}" type="sibTrans" cxnId="{732287E2-6F11-4FC0-897E-202ED5FEA22C}">
      <dgm:prSet/>
      <dgm:spPr/>
      <dgm:t>
        <a:bodyPr/>
        <a:lstStyle/>
        <a:p>
          <a:endParaRPr lang="en-US"/>
        </a:p>
      </dgm:t>
    </dgm:pt>
    <dgm:pt modelId="{43FB91F9-5450-4163-B31E-D4C62302926F}">
      <dgm:prSet phldrT="[Text]"/>
      <dgm:spPr/>
      <dgm:t>
        <a:bodyPr/>
        <a:lstStyle/>
        <a:p>
          <a:r>
            <a:rPr lang="ar-JO" dirty="0" smtClean="0"/>
            <a:t>النتائج</a:t>
          </a:r>
          <a:endParaRPr lang="en-US" dirty="0"/>
        </a:p>
      </dgm:t>
    </dgm:pt>
    <dgm:pt modelId="{0595B9C2-5A60-4CBF-B25F-E0B6E50EAFF9}" type="parTrans" cxnId="{0074D57E-83FB-4ECC-9B8C-F8A7F1658489}">
      <dgm:prSet/>
      <dgm:spPr/>
      <dgm:t>
        <a:bodyPr/>
        <a:lstStyle/>
        <a:p>
          <a:endParaRPr lang="en-US"/>
        </a:p>
      </dgm:t>
    </dgm:pt>
    <dgm:pt modelId="{78548A9C-6719-4D4D-A89D-8862C54FD986}" type="sibTrans" cxnId="{0074D57E-83FB-4ECC-9B8C-F8A7F1658489}">
      <dgm:prSet/>
      <dgm:spPr/>
      <dgm:t>
        <a:bodyPr/>
        <a:lstStyle/>
        <a:p>
          <a:endParaRPr lang="en-US"/>
        </a:p>
      </dgm:t>
    </dgm:pt>
    <dgm:pt modelId="{412D5895-D1E6-4419-931A-14D46CCCC182}">
      <dgm:prSet phldrT="[Text]"/>
      <dgm:spPr/>
      <dgm:t>
        <a:bodyPr/>
        <a:lstStyle/>
        <a:p>
          <a:r>
            <a:rPr lang="ar-JO" dirty="0" smtClean="0"/>
            <a:t>الأثر</a:t>
          </a:r>
          <a:endParaRPr lang="en-US" dirty="0"/>
        </a:p>
      </dgm:t>
    </dgm:pt>
    <dgm:pt modelId="{9B6AE495-94B3-4AF9-B28B-8DC6E2302145}" type="parTrans" cxnId="{AF70E76F-67D2-4FD7-82F6-DA1C1267935D}">
      <dgm:prSet/>
      <dgm:spPr/>
      <dgm:t>
        <a:bodyPr/>
        <a:lstStyle/>
        <a:p>
          <a:endParaRPr lang="en-US"/>
        </a:p>
      </dgm:t>
    </dgm:pt>
    <dgm:pt modelId="{E32E9BE1-BFF9-478A-97C3-D22F8920B1CF}" type="sibTrans" cxnId="{AF70E76F-67D2-4FD7-82F6-DA1C1267935D}">
      <dgm:prSet/>
      <dgm:spPr/>
      <dgm:t>
        <a:bodyPr/>
        <a:lstStyle/>
        <a:p>
          <a:endParaRPr lang="en-US"/>
        </a:p>
      </dgm:t>
    </dgm:pt>
    <dgm:pt modelId="{E85EA8CC-C64D-435F-BE34-B04ADFB76512}" type="pres">
      <dgm:prSet presAssocID="{A1653894-CC70-41EA-A5F8-590BD9847F05}" presName="Name0" presStyleCnt="0">
        <dgm:presLayoutVars>
          <dgm:dir/>
          <dgm:resizeHandles val="exact"/>
        </dgm:presLayoutVars>
      </dgm:prSet>
      <dgm:spPr/>
    </dgm:pt>
    <dgm:pt modelId="{B3DC7674-B6B7-4B8E-8D01-308D7CA4325F}" type="pres">
      <dgm:prSet presAssocID="{7E1F3821-5591-4047-9BED-C85270B5C9BA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C6816-49B9-4B5E-883F-FCC9ED41FA14}" type="pres">
      <dgm:prSet presAssocID="{8300292D-2F14-4A66-A6D4-6D75F8692375}" presName="parSpace" presStyleCnt="0"/>
      <dgm:spPr/>
    </dgm:pt>
    <dgm:pt modelId="{A92D71F0-4A90-4325-9746-6CE7C6F0ED72}" type="pres">
      <dgm:prSet presAssocID="{E92FAE8E-8BCC-4ECC-9E8C-44B1F1D6E249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4DEB2-6706-4592-BCE6-D37201924810}" type="pres">
      <dgm:prSet presAssocID="{B05EEF4E-BB20-4D96-9247-9330B93C92C4}" presName="parSpace" presStyleCnt="0"/>
      <dgm:spPr/>
    </dgm:pt>
    <dgm:pt modelId="{1E26FD3D-8C93-4F47-990E-20D078130D6F}" type="pres">
      <dgm:prSet presAssocID="{79A77744-B883-4DFA-9425-CE247935E323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DB349-4EAD-4F79-A6AA-71F87A71CD5D}" type="pres">
      <dgm:prSet presAssocID="{A1E18393-12FC-4659-B61D-31A79B2E4F2D}" presName="parSpace" presStyleCnt="0"/>
      <dgm:spPr/>
    </dgm:pt>
    <dgm:pt modelId="{E6F6E01C-BDFB-4D24-9EDB-3D53D724E674}" type="pres">
      <dgm:prSet presAssocID="{43FB91F9-5450-4163-B31E-D4C62302926F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18AE8-C4D8-4077-803C-7ED7E37145C9}" type="pres">
      <dgm:prSet presAssocID="{78548A9C-6719-4D4D-A89D-8862C54FD986}" presName="parSpace" presStyleCnt="0"/>
      <dgm:spPr/>
    </dgm:pt>
    <dgm:pt modelId="{D5521827-C3CC-4716-AD6A-339EF64A8573}" type="pres">
      <dgm:prSet presAssocID="{412D5895-D1E6-4419-931A-14D46CCCC182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287E2-6F11-4FC0-897E-202ED5FEA22C}" srcId="{A1653894-CC70-41EA-A5F8-590BD9847F05}" destId="{79A77744-B883-4DFA-9425-CE247935E323}" srcOrd="2" destOrd="0" parTransId="{C09F1CE5-4470-44AB-ABA1-7CDBC5774BF6}" sibTransId="{A1E18393-12FC-4659-B61D-31A79B2E4F2D}"/>
    <dgm:cxn modelId="{AF70E76F-67D2-4FD7-82F6-DA1C1267935D}" srcId="{A1653894-CC70-41EA-A5F8-590BD9847F05}" destId="{412D5895-D1E6-4419-931A-14D46CCCC182}" srcOrd="4" destOrd="0" parTransId="{9B6AE495-94B3-4AF9-B28B-8DC6E2302145}" sibTransId="{E32E9BE1-BFF9-478A-97C3-D22F8920B1CF}"/>
    <dgm:cxn modelId="{311572B0-1BCD-486B-8784-F25D4F065173}" srcId="{A1653894-CC70-41EA-A5F8-590BD9847F05}" destId="{7E1F3821-5591-4047-9BED-C85270B5C9BA}" srcOrd="0" destOrd="0" parTransId="{FCFF8499-FC8F-4191-BAAF-F3A317474403}" sibTransId="{8300292D-2F14-4A66-A6D4-6D75F8692375}"/>
    <dgm:cxn modelId="{CAF9936E-F7D7-4B05-AB92-C3467A1C9861}" type="presOf" srcId="{412D5895-D1E6-4419-931A-14D46CCCC182}" destId="{D5521827-C3CC-4716-AD6A-339EF64A8573}" srcOrd="0" destOrd="0" presId="urn:microsoft.com/office/officeart/2005/8/layout/hChevron3"/>
    <dgm:cxn modelId="{5457FAA2-DFD1-4560-B886-0A678BEFF090}" type="presOf" srcId="{43FB91F9-5450-4163-B31E-D4C62302926F}" destId="{E6F6E01C-BDFB-4D24-9EDB-3D53D724E674}" srcOrd="0" destOrd="0" presId="urn:microsoft.com/office/officeart/2005/8/layout/hChevron3"/>
    <dgm:cxn modelId="{6AD5E528-3B70-4C33-B18F-CEBF45CAFD39}" srcId="{A1653894-CC70-41EA-A5F8-590BD9847F05}" destId="{E92FAE8E-8BCC-4ECC-9E8C-44B1F1D6E249}" srcOrd="1" destOrd="0" parTransId="{52D7E425-E1F7-487A-9148-AA790E739B1A}" sibTransId="{B05EEF4E-BB20-4D96-9247-9330B93C92C4}"/>
    <dgm:cxn modelId="{0074D57E-83FB-4ECC-9B8C-F8A7F1658489}" srcId="{A1653894-CC70-41EA-A5F8-590BD9847F05}" destId="{43FB91F9-5450-4163-B31E-D4C62302926F}" srcOrd="3" destOrd="0" parTransId="{0595B9C2-5A60-4CBF-B25F-E0B6E50EAFF9}" sibTransId="{78548A9C-6719-4D4D-A89D-8862C54FD986}"/>
    <dgm:cxn modelId="{237C7FDE-63CB-46BC-B4FA-61894EB353E4}" type="presOf" srcId="{A1653894-CC70-41EA-A5F8-590BD9847F05}" destId="{E85EA8CC-C64D-435F-BE34-B04ADFB76512}" srcOrd="0" destOrd="0" presId="urn:microsoft.com/office/officeart/2005/8/layout/hChevron3"/>
    <dgm:cxn modelId="{EB2960E9-A5BF-4FDB-AD6E-265DE0830433}" type="presOf" srcId="{7E1F3821-5591-4047-9BED-C85270B5C9BA}" destId="{B3DC7674-B6B7-4B8E-8D01-308D7CA4325F}" srcOrd="0" destOrd="0" presId="urn:microsoft.com/office/officeart/2005/8/layout/hChevron3"/>
    <dgm:cxn modelId="{0D96191C-033E-4402-AEA8-DF889051CACC}" type="presOf" srcId="{E92FAE8E-8BCC-4ECC-9E8C-44B1F1D6E249}" destId="{A92D71F0-4A90-4325-9746-6CE7C6F0ED72}" srcOrd="0" destOrd="0" presId="urn:microsoft.com/office/officeart/2005/8/layout/hChevron3"/>
    <dgm:cxn modelId="{E7D41583-A489-4194-9522-D8FE806CF1EA}" type="presOf" srcId="{79A77744-B883-4DFA-9425-CE247935E323}" destId="{1E26FD3D-8C93-4F47-990E-20D078130D6F}" srcOrd="0" destOrd="0" presId="urn:microsoft.com/office/officeart/2005/8/layout/hChevron3"/>
    <dgm:cxn modelId="{8DEF68B9-5F00-48B1-8491-4A240F8DDC2D}" type="presParOf" srcId="{E85EA8CC-C64D-435F-BE34-B04ADFB76512}" destId="{B3DC7674-B6B7-4B8E-8D01-308D7CA4325F}" srcOrd="0" destOrd="0" presId="urn:microsoft.com/office/officeart/2005/8/layout/hChevron3"/>
    <dgm:cxn modelId="{D3F92C2E-B856-4207-8EA3-9605E9B19B7F}" type="presParOf" srcId="{E85EA8CC-C64D-435F-BE34-B04ADFB76512}" destId="{C87C6816-49B9-4B5E-883F-FCC9ED41FA14}" srcOrd="1" destOrd="0" presId="urn:microsoft.com/office/officeart/2005/8/layout/hChevron3"/>
    <dgm:cxn modelId="{A6273806-C6C2-413A-B04A-5E60D8645960}" type="presParOf" srcId="{E85EA8CC-C64D-435F-BE34-B04ADFB76512}" destId="{A92D71F0-4A90-4325-9746-6CE7C6F0ED72}" srcOrd="2" destOrd="0" presId="urn:microsoft.com/office/officeart/2005/8/layout/hChevron3"/>
    <dgm:cxn modelId="{C61772DD-F1A0-453C-9D65-700F48537D1B}" type="presParOf" srcId="{E85EA8CC-C64D-435F-BE34-B04ADFB76512}" destId="{6F94DEB2-6706-4592-BCE6-D37201924810}" srcOrd="3" destOrd="0" presId="urn:microsoft.com/office/officeart/2005/8/layout/hChevron3"/>
    <dgm:cxn modelId="{5E1716A9-07ED-490F-8211-E9F38FF85A16}" type="presParOf" srcId="{E85EA8CC-C64D-435F-BE34-B04ADFB76512}" destId="{1E26FD3D-8C93-4F47-990E-20D078130D6F}" srcOrd="4" destOrd="0" presId="urn:microsoft.com/office/officeart/2005/8/layout/hChevron3"/>
    <dgm:cxn modelId="{F8E9C3ED-5E17-4180-BE75-C7F2348BE700}" type="presParOf" srcId="{E85EA8CC-C64D-435F-BE34-B04ADFB76512}" destId="{C24DB349-4EAD-4F79-A6AA-71F87A71CD5D}" srcOrd="5" destOrd="0" presId="urn:microsoft.com/office/officeart/2005/8/layout/hChevron3"/>
    <dgm:cxn modelId="{69D2025C-EA76-4B9E-BAAC-C6542A0C1B32}" type="presParOf" srcId="{E85EA8CC-C64D-435F-BE34-B04ADFB76512}" destId="{E6F6E01C-BDFB-4D24-9EDB-3D53D724E674}" srcOrd="6" destOrd="0" presId="urn:microsoft.com/office/officeart/2005/8/layout/hChevron3"/>
    <dgm:cxn modelId="{92E69771-D203-4D7C-AEE8-213C75F2D3A0}" type="presParOf" srcId="{E85EA8CC-C64D-435F-BE34-B04ADFB76512}" destId="{31618AE8-C4D8-4077-803C-7ED7E37145C9}" srcOrd="7" destOrd="0" presId="urn:microsoft.com/office/officeart/2005/8/layout/hChevron3"/>
    <dgm:cxn modelId="{3F80021D-9C4F-46D0-94B6-B2AA3E011B81}" type="presParOf" srcId="{E85EA8CC-C64D-435F-BE34-B04ADFB76512}" destId="{D5521827-C3CC-4716-AD6A-339EF64A857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C0DB2B-4BEE-42AF-9F8F-9F12493BCD8F}" type="doc">
      <dgm:prSet loTypeId="urn:microsoft.com/office/officeart/2005/8/layout/default#1" loCatId="list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7CBBD4F-D18D-42EC-A096-ECB0451DC46A}">
      <dgm:prSet phldrT="[Text]"/>
      <dgm:spPr/>
      <dgm:t>
        <a:bodyPr/>
        <a:lstStyle/>
        <a:p>
          <a:r>
            <a:rPr lang="ar-JO" dirty="0" smtClean="0"/>
            <a:t>لا يوجد نقص</a:t>
          </a:r>
          <a:endParaRPr lang="en-US" dirty="0"/>
        </a:p>
      </dgm:t>
    </dgm:pt>
    <dgm:pt modelId="{B40876CA-C736-43BD-B37E-6072B474F081}" type="parTrans" cxnId="{C6A6543C-D396-4D15-A34B-47F6E5D6082F}">
      <dgm:prSet/>
      <dgm:spPr/>
      <dgm:t>
        <a:bodyPr/>
        <a:lstStyle/>
        <a:p>
          <a:endParaRPr lang="en-US"/>
        </a:p>
      </dgm:t>
    </dgm:pt>
    <dgm:pt modelId="{BDCDAFED-B422-4D73-BF35-9D8528A0EEF3}" type="sibTrans" cxnId="{C6A6543C-D396-4D15-A34B-47F6E5D6082F}">
      <dgm:prSet/>
      <dgm:spPr/>
      <dgm:t>
        <a:bodyPr/>
        <a:lstStyle/>
        <a:p>
          <a:endParaRPr lang="en-US"/>
        </a:p>
      </dgm:t>
    </dgm:pt>
    <dgm:pt modelId="{679E8437-72EB-4C57-A644-BD571B61BB94}">
      <dgm:prSet phldrT="[Text]"/>
      <dgm:spPr/>
      <dgm:t>
        <a:bodyPr/>
        <a:lstStyle/>
        <a:p>
          <a:r>
            <a:rPr lang="ar-JO" dirty="0" smtClean="0"/>
            <a:t>توفر المعلومات</a:t>
          </a:r>
          <a:endParaRPr lang="en-US" dirty="0"/>
        </a:p>
      </dgm:t>
    </dgm:pt>
    <dgm:pt modelId="{2C2361C5-89BE-4597-9B49-28BCBC9314C4}" type="parTrans" cxnId="{EC34342F-E4AB-47C3-8E03-A9C809B77540}">
      <dgm:prSet/>
      <dgm:spPr/>
      <dgm:t>
        <a:bodyPr/>
        <a:lstStyle/>
        <a:p>
          <a:endParaRPr lang="en-US"/>
        </a:p>
      </dgm:t>
    </dgm:pt>
    <dgm:pt modelId="{9B58A860-340D-4A6D-BCA0-F72DD92EFF84}" type="sibTrans" cxnId="{EC34342F-E4AB-47C3-8E03-A9C809B77540}">
      <dgm:prSet/>
      <dgm:spPr/>
      <dgm:t>
        <a:bodyPr/>
        <a:lstStyle/>
        <a:p>
          <a:endParaRPr lang="en-US"/>
        </a:p>
      </dgm:t>
    </dgm:pt>
    <dgm:pt modelId="{5095A98C-5733-4D3D-8BD4-33C9C1E45E13}">
      <dgm:prSet phldrT="[Text]"/>
      <dgm:spPr/>
      <dgm:t>
        <a:bodyPr/>
        <a:lstStyle/>
        <a:p>
          <a:r>
            <a:rPr lang="ar-JO" dirty="0" smtClean="0"/>
            <a:t>الدقة</a:t>
          </a:r>
          <a:endParaRPr lang="en-US" dirty="0"/>
        </a:p>
      </dgm:t>
    </dgm:pt>
    <dgm:pt modelId="{D4B694ED-CA1B-4BE7-9928-560B2AFAFAD6}" type="parTrans" cxnId="{88769A66-964F-4811-A70C-D7E911281831}">
      <dgm:prSet/>
      <dgm:spPr/>
      <dgm:t>
        <a:bodyPr/>
        <a:lstStyle/>
        <a:p>
          <a:endParaRPr lang="en-US"/>
        </a:p>
      </dgm:t>
    </dgm:pt>
    <dgm:pt modelId="{5415F05F-3BC0-45B4-97D3-0A7124E4AC99}" type="sibTrans" cxnId="{88769A66-964F-4811-A70C-D7E911281831}">
      <dgm:prSet/>
      <dgm:spPr/>
      <dgm:t>
        <a:bodyPr/>
        <a:lstStyle/>
        <a:p>
          <a:endParaRPr lang="en-US"/>
        </a:p>
      </dgm:t>
    </dgm:pt>
    <dgm:pt modelId="{A79B9B5A-D9A1-400D-A104-484B9565030B}">
      <dgm:prSet phldrT="[Text]"/>
      <dgm:spPr/>
      <dgm:t>
        <a:bodyPr/>
        <a:lstStyle/>
        <a:p>
          <a:r>
            <a:rPr lang="ar-JO" dirty="0" smtClean="0"/>
            <a:t>في الوقت المحدد</a:t>
          </a:r>
          <a:endParaRPr lang="en-US" dirty="0"/>
        </a:p>
      </dgm:t>
    </dgm:pt>
    <dgm:pt modelId="{424F5442-0F3F-44E2-93E5-EB49F0877B47}" type="parTrans" cxnId="{64C5CEF0-6DA8-4CD1-B391-884DCDECDA22}">
      <dgm:prSet/>
      <dgm:spPr/>
      <dgm:t>
        <a:bodyPr/>
        <a:lstStyle/>
        <a:p>
          <a:endParaRPr lang="en-US"/>
        </a:p>
      </dgm:t>
    </dgm:pt>
    <dgm:pt modelId="{5202BDC9-12A0-4E30-AC82-65659EC791A3}" type="sibTrans" cxnId="{64C5CEF0-6DA8-4CD1-B391-884DCDECDA22}">
      <dgm:prSet/>
      <dgm:spPr/>
      <dgm:t>
        <a:bodyPr/>
        <a:lstStyle/>
        <a:p>
          <a:endParaRPr lang="en-US"/>
        </a:p>
      </dgm:t>
    </dgm:pt>
    <dgm:pt modelId="{3906D81E-0F91-468C-8F82-9D038954297B}" type="pres">
      <dgm:prSet presAssocID="{0AC0DB2B-4BEE-42AF-9F8F-9F12493BCD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240CA9-10CA-440F-AA44-8143F069472F}" type="pres">
      <dgm:prSet presAssocID="{07CBBD4F-D18D-42EC-A096-ECB0451DC4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F32DE-5E52-46D3-AE65-352EF047E92F}" type="pres">
      <dgm:prSet presAssocID="{BDCDAFED-B422-4D73-BF35-9D8528A0EEF3}" presName="sibTrans" presStyleCnt="0"/>
      <dgm:spPr/>
      <dgm:t>
        <a:bodyPr/>
        <a:lstStyle/>
        <a:p>
          <a:endParaRPr lang="en-US"/>
        </a:p>
      </dgm:t>
    </dgm:pt>
    <dgm:pt modelId="{A9D83E96-BB22-4717-B530-335C94685161}" type="pres">
      <dgm:prSet presAssocID="{679E8437-72EB-4C57-A644-BD571B61BB9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1D77E-03B6-49C1-90FD-2662D5393F24}" type="pres">
      <dgm:prSet presAssocID="{9B58A860-340D-4A6D-BCA0-F72DD92EFF84}" presName="sibTrans" presStyleCnt="0"/>
      <dgm:spPr/>
      <dgm:t>
        <a:bodyPr/>
        <a:lstStyle/>
        <a:p>
          <a:endParaRPr lang="en-US"/>
        </a:p>
      </dgm:t>
    </dgm:pt>
    <dgm:pt modelId="{258B70DA-5BFA-44C1-BC88-52E11DE10856}" type="pres">
      <dgm:prSet presAssocID="{5095A98C-5733-4D3D-8BD4-33C9C1E45E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D3CC5-6A0C-4525-93EA-E08FEB533DF3}" type="pres">
      <dgm:prSet presAssocID="{5415F05F-3BC0-45B4-97D3-0A7124E4AC99}" presName="sibTrans" presStyleCnt="0"/>
      <dgm:spPr/>
      <dgm:t>
        <a:bodyPr/>
        <a:lstStyle/>
        <a:p>
          <a:endParaRPr lang="en-US"/>
        </a:p>
      </dgm:t>
    </dgm:pt>
    <dgm:pt modelId="{DAD75D0E-DBA9-45F3-B448-DE5184FC77A3}" type="pres">
      <dgm:prSet presAssocID="{A79B9B5A-D9A1-400D-A104-484B956503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7DCD4-0850-4816-B096-5597A890AD17}" type="presOf" srcId="{679E8437-72EB-4C57-A644-BD571B61BB94}" destId="{A9D83E96-BB22-4717-B530-335C94685161}" srcOrd="0" destOrd="0" presId="urn:microsoft.com/office/officeart/2005/8/layout/default#1"/>
    <dgm:cxn modelId="{EC34342F-E4AB-47C3-8E03-A9C809B77540}" srcId="{0AC0DB2B-4BEE-42AF-9F8F-9F12493BCD8F}" destId="{679E8437-72EB-4C57-A644-BD571B61BB94}" srcOrd="1" destOrd="0" parTransId="{2C2361C5-89BE-4597-9B49-28BCBC9314C4}" sibTransId="{9B58A860-340D-4A6D-BCA0-F72DD92EFF84}"/>
    <dgm:cxn modelId="{C6A6543C-D396-4D15-A34B-47F6E5D6082F}" srcId="{0AC0DB2B-4BEE-42AF-9F8F-9F12493BCD8F}" destId="{07CBBD4F-D18D-42EC-A096-ECB0451DC46A}" srcOrd="0" destOrd="0" parTransId="{B40876CA-C736-43BD-B37E-6072B474F081}" sibTransId="{BDCDAFED-B422-4D73-BF35-9D8528A0EEF3}"/>
    <dgm:cxn modelId="{25E7CAFA-B059-47CC-B9A2-1FE394F2E9C4}" type="presOf" srcId="{07CBBD4F-D18D-42EC-A096-ECB0451DC46A}" destId="{BB240CA9-10CA-440F-AA44-8143F069472F}" srcOrd="0" destOrd="0" presId="urn:microsoft.com/office/officeart/2005/8/layout/default#1"/>
    <dgm:cxn modelId="{88769A66-964F-4811-A70C-D7E911281831}" srcId="{0AC0DB2B-4BEE-42AF-9F8F-9F12493BCD8F}" destId="{5095A98C-5733-4D3D-8BD4-33C9C1E45E13}" srcOrd="2" destOrd="0" parTransId="{D4B694ED-CA1B-4BE7-9928-560B2AFAFAD6}" sibTransId="{5415F05F-3BC0-45B4-97D3-0A7124E4AC99}"/>
    <dgm:cxn modelId="{64C5CEF0-6DA8-4CD1-B391-884DCDECDA22}" srcId="{0AC0DB2B-4BEE-42AF-9F8F-9F12493BCD8F}" destId="{A79B9B5A-D9A1-400D-A104-484B9565030B}" srcOrd="3" destOrd="0" parTransId="{424F5442-0F3F-44E2-93E5-EB49F0877B47}" sibTransId="{5202BDC9-12A0-4E30-AC82-65659EC791A3}"/>
    <dgm:cxn modelId="{0D0ED33C-7CB8-46D2-93DB-F801DF5CFD24}" type="presOf" srcId="{0AC0DB2B-4BEE-42AF-9F8F-9F12493BCD8F}" destId="{3906D81E-0F91-468C-8F82-9D038954297B}" srcOrd="0" destOrd="0" presId="urn:microsoft.com/office/officeart/2005/8/layout/default#1"/>
    <dgm:cxn modelId="{C380F2A7-6A5D-4498-B215-4DC43B4AB63F}" type="presOf" srcId="{5095A98C-5733-4D3D-8BD4-33C9C1E45E13}" destId="{258B70DA-5BFA-44C1-BC88-52E11DE10856}" srcOrd="0" destOrd="0" presId="urn:microsoft.com/office/officeart/2005/8/layout/default#1"/>
    <dgm:cxn modelId="{23085CE2-97D9-4161-B160-DAD0943FA3F1}" type="presOf" srcId="{A79B9B5A-D9A1-400D-A104-484B9565030B}" destId="{DAD75D0E-DBA9-45F3-B448-DE5184FC77A3}" srcOrd="0" destOrd="0" presId="urn:microsoft.com/office/officeart/2005/8/layout/default#1"/>
    <dgm:cxn modelId="{ABC1F210-9924-43B9-AAA9-CF00D1A52DC0}" type="presParOf" srcId="{3906D81E-0F91-468C-8F82-9D038954297B}" destId="{BB240CA9-10CA-440F-AA44-8143F069472F}" srcOrd="0" destOrd="0" presId="urn:microsoft.com/office/officeart/2005/8/layout/default#1"/>
    <dgm:cxn modelId="{51D82FCA-55B8-4148-96F8-F8C351BEE041}" type="presParOf" srcId="{3906D81E-0F91-468C-8F82-9D038954297B}" destId="{776F32DE-5E52-46D3-AE65-352EF047E92F}" srcOrd="1" destOrd="0" presId="urn:microsoft.com/office/officeart/2005/8/layout/default#1"/>
    <dgm:cxn modelId="{018D5A61-C1B0-4756-9D93-2AC064555B70}" type="presParOf" srcId="{3906D81E-0F91-468C-8F82-9D038954297B}" destId="{A9D83E96-BB22-4717-B530-335C94685161}" srcOrd="2" destOrd="0" presId="urn:microsoft.com/office/officeart/2005/8/layout/default#1"/>
    <dgm:cxn modelId="{A91355B7-409B-4BF5-8065-006AF5BD6272}" type="presParOf" srcId="{3906D81E-0F91-468C-8F82-9D038954297B}" destId="{E7F1D77E-03B6-49C1-90FD-2662D5393F24}" srcOrd="3" destOrd="0" presId="urn:microsoft.com/office/officeart/2005/8/layout/default#1"/>
    <dgm:cxn modelId="{FD4294EC-6F65-41C5-B5A6-1957FC201143}" type="presParOf" srcId="{3906D81E-0F91-468C-8F82-9D038954297B}" destId="{258B70DA-5BFA-44C1-BC88-52E11DE10856}" srcOrd="4" destOrd="0" presId="urn:microsoft.com/office/officeart/2005/8/layout/default#1"/>
    <dgm:cxn modelId="{2DA4F566-898D-4F3C-B2EB-77D72C73FC57}" type="presParOf" srcId="{3906D81E-0F91-468C-8F82-9D038954297B}" destId="{85CD3CC5-6A0C-4525-93EA-E08FEB533DF3}" srcOrd="5" destOrd="0" presId="urn:microsoft.com/office/officeart/2005/8/layout/default#1"/>
    <dgm:cxn modelId="{1346EF73-3178-48C1-A414-54D3C00877CE}" type="presParOf" srcId="{3906D81E-0F91-468C-8F82-9D038954297B}" destId="{DAD75D0E-DBA9-45F3-B448-DE5184FC77A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7092B-1FAD-45E2-9CE1-28DD0BABBD1F}">
      <dsp:nvSpPr>
        <dsp:cNvPr id="0" name=""/>
        <dsp:cNvSpPr/>
      </dsp:nvSpPr>
      <dsp:spPr>
        <a:xfrm>
          <a:off x="677037" y="0"/>
          <a:ext cx="1004609" cy="5581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الجودة</a:t>
          </a:r>
          <a:endParaRPr lang="en-US" sz="2300" kern="1200" dirty="0"/>
        </a:p>
      </dsp:txBody>
      <dsp:txXfrm>
        <a:off x="693384" y="16347"/>
        <a:ext cx="971915" cy="525422"/>
      </dsp:txXfrm>
    </dsp:sp>
    <dsp:sp modelId="{31D8B3BD-1F49-4EB0-BE61-30CC5F3ADCFE}">
      <dsp:nvSpPr>
        <dsp:cNvPr id="0" name=""/>
        <dsp:cNvSpPr/>
      </dsp:nvSpPr>
      <dsp:spPr>
        <a:xfrm rot="5400000">
          <a:off x="1074695" y="572069"/>
          <a:ext cx="209293" cy="251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103996" y="592998"/>
        <a:ext cx="150692" cy="146505"/>
      </dsp:txXfrm>
    </dsp:sp>
    <dsp:sp modelId="{44D2C2D5-F47C-437A-85F7-4366A8CAC419}">
      <dsp:nvSpPr>
        <dsp:cNvPr id="0" name=""/>
        <dsp:cNvSpPr/>
      </dsp:nvSpPr>
      <dsp:spPr>
        <a:xfrm>
          <a:off x="677037" y="837174"/>
          <a:ext cx="1004609" cy="5581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المساءلة</a:t>
          </a:r>
          <a:endParaRPr lang="en-US" sz="2300" kern="1200" dirty="0"/>
        </a:p>
      </dsp:txBody>
      <dsp:txXfrm>
        <a:off x="693384" y="853521"/>
        <a:ext cx="971915" cy="525422"/>
      </dsp:txXfrm>
    </dsp:sp>
    <dsp:sp modelId="{E0CF2828-9FCA-477A-8385-BA0D2A906B02}">
      <dsp:nvSpPr>
        <dsp:cNvPr id="0" name=""/>
        <dsp:cNvSpPr/>
      </dsp:nvSpPr>
      <dsp:spPr>
        <a:xfrm rot="5400000">
          <a:off x="1074695" y="1409243"/>
          <a:ext cx="209293" cy="251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103996" y="1430172"/>
        <a:ext cx="150692" cy="146505"/>
      </dsp:txXfrm>
    </dsp:sp>
    <dsp:sp modelId="{D8509852-7E77-4ADF-B06C-37EBD22F291A}">
      <dsp:nvSpPr>
        <dsp:cNvPr id="0" name=""/>
        <dsp:cNvSpPr/>
      </dsp:nvSpPr>
      <dsp:spPr>
        <a:xfrm>
          <a:off x="677037" y="1674348"/>
          <a:ext cx="1004609" cy="5581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الاستفادة</a:t>
          </a:r>
          <a:endParaRPr lang="en-US" sz="2300" kern="1200" dirty="0"/>
        </a:p>
      </dsp:txBody>
      <dsp:txXfrm>
        <a:off x="693384" y="1690695"/>
        <a:ext cx="971915" cy="525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7092B-1FAD-45E2-9CE1-28DD0BABBD1F}">
      <dsp:nvSpPr>
        <dsp:cNvPr id="0" name=""/>
        <dsp:cNvSpPr/>
      </dsp:nvSpPr>
      <dsp:spPr>
        <a:xfrm>
          <a:off x="677037" y="0"/>
          <a:ext cx="1004609" cy="5581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الجودة</a:t>
          </a:r>
          <a:endParaRPr lang="en-US" sz="2300" kern="1200" dirty="0"/>
        </a:p>
      </dsp:txBody>
      <dsp:txXfrm>
        <a:off x="693384" y="16347"/>
        <a:ext cx="971915" cy="525422"/>
      </dsp:txXfrm>
    </dsp:sp>
    <dsp:sp modelId="{31D8B3BD-1F49-4EB0-BE61-30CC5F3ADCFE}">
      <dsp:nvSpPr>
        <dsp:cNvPr id="0" name=""/>
        <dsp:cNvSpPr/>
      </dsp:nvSpPr>
      <dsp:spPr>
        <a:xfrm rot="5400000">
          <a:off x="1074695" y="572069"/>
          <a:ext cx="209293" cy="251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103996" y="592998"/>
        <a:ext cx="150692" cy="146505"/>
      </dsp:txXfrm>
    </dsp:sp>
    <dsp:sp modelId="{44D2C2D5-F47C-437A-85F7-4366A8CAC419}">
      <dsp:nvSpPr>
        <dsp:cNvPr id="0" name=""/>
        <dsp:cNvSpPr/>
      </dsp:nvSpPr>
      <dsp:spPr>
        <a:xfrm>
          <a:off x="677037" y="837174"/>
          <a:ext cx="1004609" cy="5581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المساءلة</a:t>
          </a:r>
          <a:endParaRPr lang="en-US" sz="2300" kern="1200" dirty="0"/>
        </a:p>
      </dsp:txBody>
      <dsp:txXfrm>
        <a:off x="693384" y="853521"/>
        <a:ext cx="971915" cy="525422"/>
      </dsp:txXfrm>
    </dsp:sp>
    <dsp:sp modelId="{E0CF2828-9FCA-477A-8385-BA0D2A906B02}">
      <dsp:nvSpPr>
        <dsp:cNvPr id="0" name=""/>
        <dsp:cNvSpPr/>
      </dsp:nvSpPr>
      <dsp:spPr>
        <a:xfrm rot="5400000">
          <a:off x="1074695" y="1409243"/>
          <a:ext cx="209293" cy="2511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103996" y="1430172"/>
        <a:ext cx="150692" cy="146505"/>
      </dsp:txXfrm>
    </dsp:sp>
    <dsp:sp modelId="{D8509852-7E77-4ADF-B06C-37EBD22F291A}">
      <dsp:nvSpPr>
        <dsp:cNvPr id="0" name=""/>
        <dsp:cNvSpPr/>
      </dsp:nvSpPr>
      <dsp:spPr>
        <a:xfrm>
          <a:off x="677037" y="1674348"/>
          <a:ext cx="1004609" cy="5581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/>
            <a:t>الاستفادة</a:t>
          </a:r>
          <a:endParaRPr lang="en-US" sz="2300" kern="1200" dirty="0"/>
        </a:p>
      </dsp:txBody>
      <dsp:txXfrm>
        <a:off x="693384" y="1690695"/>
        <a:ext cx="971915" cy="525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0938A-1544-443F-88F6-8E5FBBEEEE92}">
      <dsp:nvSpPr>
        <dsp:cNvPr id="0" name=""/>
        <dsp:cNvSpPr/>
      </dsp:nvSpPr>
      <dsp:spPr>
        <a:xfrm>
          <a:off x="41" y="37285"/>
          <a:ext cx="393450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التقييم</a:t>
          </a:r>
          <a:endParaRPr lang="en-US" sz="1900" b="1" kern="1200" dirty="0"/>
        </a:p>
      </dsp:txBody>
      <dsp:txXfrm>
        <a:off x="41" y="37285"/>
        <a:ext cx="3934508" cy="547200"/>
      </dsp:txXfrm>
    </dsp:sp>
    <dsp:sp modelId="{56848732-9C00-4D4A-8E40-7257B0F89D11}">
      <dsp:nvSpPr>
        <dsp:cNvPr id="0" name=""/>
        <dsp:cNvSpPr/>
      </dsp:nvSpPr>
      <dsp:spPr>
        <a:xfrm>
          <a:off x="41" y="584485"/>
          <a:ext cx="3934508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عملية مرحلية 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تركز أكثر على النتائج و تتضمن قياس الأثر و الاستمرارية 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تجيب على لماذا و كيف تم تحقيق النتائج و تساهم في بناء النظريات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 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تقدم للمؤسسة خيارات استراتيجية و نماذج تغيير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41" y="584485"/>
        <a:ext cx="3934508" cy="3442229"/>
      </dsp:txXfrm>
    </dsp:sp>
    <dsp:sp modelId="{B34CAEBF-8E1C-488E-892F-3DD1AAA1BCCB}">
      <dsp:nvSpPr>
        <dsp:cNvPr id="0" name=""/>
        <dsp:cNvSpPr/>
      </dsp:nvSpPr>
      <dsp:spPr>
        <a:xfrm>
          <a:off x="4485381" y="37285"/>
          <a:ext cx="393450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المتابعة</a:t>
          </a:r>
          <a:endParaRPr lang="en-US" sz="1900" b="1" kern="1200" dirty="0"/>
        </a:p>
      </dsp:txBody>
      <dsp:txXfrm>
        <a:off x="4485381" y="37285"/>
        <a:ext cx="3934508" cy="547200"/>
      </dsp:txXfrm>
    </dsp:sp>
    <dsp:sp modelId="{CFE713F6-522A-4965-BD9D-BF4980814456}">
      <dsp:nvSpPr>
        <dsp:cNvPr id="0" name=""/>
        <dsp:cNvSpPr/>
      </dsp:nvSpPr>
      <dsp:spPr>
        <a:xfrm>
          <a:off x="4485381" y="584485"/>
          <a:ext cx="3934508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عملية مستمرة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تركز أكثر على الأداء و سير البرنامج و متابعة مؤشرات الإنجاز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تجيب على أي من الأنشطة تم تنفيذها وأي من النتائج يتم تحقيقه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1900" kern="1200" dirty="0" smtClean="0"/>
            <a:t>تنبه المؤسسة للمشاكل الموجودة و تقدم خيارات أنية للحلول</a:t>
          </a:r>
          <a:endParaRPr lang="en-US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4485381" y="584485"/>
        <a:ext cx="3934508" cy="34422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C7674-B6B7-4B8E-8D01-308D7CA4325F}">
      <dsp:nvSpPr>
        <dsp:cNvPr id="0" name=""/>
        <dsp:cNvSpPr/>
      </dsp:nvSpPr>
      <dsp:spPr>
        <a:xfrm>
          <a:off x="1027" y="131611"/>
          <a:ext cx="2004057" cy="80162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المدخلات</a:t>
          </a:r>
          <a:endParaRPr lang="en-US" sz="2500" kern="1200" dirty="0"/>
        </a:p>
      </dsp:txBody>
      <dsp:txXfrm>
        <a:off x="1027" y="131611"/>
        <a:ext cx="1803652" cy="801622"/>
      </dsp:txXfrm>
    </dsp:sp>
    <dsp:sp modelId="{A92D71F0-4A90-4325-9746-6CE7C6F0ED72}">
      <dsp:nvSpPr>
        <dsp:cNvPr id="0" name=""/>
        <dsp:cNvSpPr/>
      </dsp:nvSpPr>
      <dsp:spPr>
        <a:xfrm>
          <a:off x="1604273" y="131611"/>
          <a:ext cx="2004057" cy="80162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العمليات</a:t>
          </a:r>
          <a:endParaRPr lang="en-US" sz="2500" kern="1200" dirty="0"/>
        </a:p>
      </dsp:txBody>
      <dsp:txXfrm>
        <a:off x="2005084" y="131611"/>
        <a:ext cx="1202435" cy="801622"/>
      </dsp:txXfrm>
    </dsp:sp>
    <dsp:sp modelId="{1E26FD3D-8C93-4F47-990E-20D078130D6F}">
      <dsp:nvSpPr>
        <dsp:cNvPr id="0" name=""/>
        <dsp:cNvSpPr/>
      </dsp:nvSpPr>
      <dsp:spPr>
        <a:xfrm>
          <a:off x="3207519" y="131611"/>
          <a:ext cx="2004057" cy="8016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المخرجات</a:t>
          </a:r>
          <a:endParaRPr lang="en-US" sz="2500" kern="1200" dirty="0"/>
        </a:p>
      </dsp:txBody>
      <dsp:txXfrm>
        <a:off x="3608330" y="131611"/>
        <a:ext cx="1202435" cy="801622"/>
      </dsp:txXfrm>
    </dsp:sp>
    <dsp:sp modelId="{E6F6E01C-BDFB-4D24-9EDB-3D53D724E674}">
      <dsp:nvSpPr>
        <dsp:cNvPr id="0" name=""/>
        <dsp:cNvSpPr/>
      </dsp:nvSpPr>
      <dsp:spPr>
        <a:xfrm>
          <a:off x="4810765" y="131611"/>
          <a:ext cx="2004057" cy="8016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النتائج</a:t>
          </a:r>
          <a:endParaRPr lang="en-US" sz="2500" kern="1200" dirty="0"/>
        </a:p>
      </dsp:txBody>
      <dsp:txXfrm>
        <a:off x="5211576" y="131611"/>
        <a:ext cx="1202435" cy="801622"/>
      </dsp:txXfrm>
    </dsp:sp>
    <dsp:sp modelId="{D5521827-C3CC-4716-AD6A-339EF64A8573}">
      <dsp:nvSpPr>
        <dsp:cNvPr id="0" name=""/>
        <dsp:cNvSpPr/>
      </dsp:nvSpPr>
      <dsp:spPr>
        <a:xfrm>
          <a:off x="6414011" y="131611"/>
          <a:ext cx="2004057" cy="80162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/>
            <a:t>الأثر</a:t>
          </a:r>
          <a:endParaRPr lang="en-US" sz="2500" kern="1200" dirty="0"/>
        </a:p>
      </dsp:txBody>
      <dsp:txXfrm>
        <a:off x="6814822" y="131611"/>
        <a:ext cx="1202435" cy="8016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0CA9-10CA-440F-AA44-8143F069472F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000" kern="1200" dirty="0" smtClean="0"/>
            <a:t>لا يوجد نقص</a:t>
          </a:r>
          <a:endParaRPr lang="en-US" sz="5000" kern="1200" dirty="0"/>
        </a:p>
      </dsp:txBody>
      <dsp:txXfrm>
        <a:off x="744" y="145603"/>
        <a:ext cx="2902148" cy="1741289"/>
      </dsp:txXfrm>
    </dsp:sp>
    <dsp:sp modelId="{A9D83E96-BB22-4717-B530-335C94685161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000" kern="1200" dirty="0" smtClean="0"/>
            <a:t>توفر المعلومات</a:t>
          </a:r>
          <a:endParaRPr lang="en-US" sz="5000" kern="1200" dirty="0"/>
        </a:p>
      </dsp:txBody>
      <dsp:txXfrm>
        <a:off x="3193107" y="145603"/>
        <a:ext cx="2902148" cy="1741289"/>
      </dsp:txXfrm>
    </dsp:sp>
    <dsp:sp modelId="{258B70DA-5BFA-44C1-BC88-52E11DE10856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000" kern="1200" dirty="0" smtClean="0"/>
            <a:t>الدقة</a:t>
          </a:r>
          <a:endParaRPr lang="en-US" sz="5000" kern="1200" dirty="0"/>
        </a:p>
      </dsp:txBody>
      <dsp:txXfrm>
        <a:off x="744" y="2177107"/>
        <a:ext cx="2902148" cy="1741289"/>
      </dsp:txXfrm>
    </dsp:sp>
    <dsp:sp modelId="{DAD75D0E-DBA9-45F3-B448-DE5184FC77A3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000" kern="1200" dirty="0" smtClean="0"/>
            <a:t>في الوقت المحدد</a:t>
          </a:r>
          <a:endParaRPr lang="en-US" sz="5000" kern="1200" dirty="0"/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8B419-0F61-425D-8F43-0C8AD277DE1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D5F5C-36A0-48AD-B081-BBCB61B80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48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365F-0022-4F86-B10F-051CB02E9859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64347-53CE-4B0D-A820-9F246721B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1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28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يجب الإشارة إلى أن المتابعة</a:t>
            </a:r>
            <a:r>
              <a:rPr lang="ar-JO" baseline="0" dirty="0" smtClean="0"/>
              <a:t> هي عملية مستمرة (تبدأ من بداية المشروع وحتى نهايته) والغاية منها هي لتجنب وقوع المشاكل أو للتقليل من أثارها السلبية على المشروع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بالإضافة إلى نتائج</a:t>
            </a:r>
            <a:r>
              <a:rPr lang="ar-JO" baseline="0" dirty="0" smtClean="0"/>
              <a:t> عمل البرامج والمشاريع</a:t>
            </a:r>
          </a:p>
          <a:p>
            <a:r>
              <a:rPr lang="ar-JO" baseline="0" dirty="0" smtClean="0"/>
              <a:t>التقييم لا يقتصر على مرحلة معينة من المشروع بل أول المشروع، منتصف المشروع، ونهاية المشروع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بالإضافة إلى نتائج</a:t>
            </a:r>
            <a:r>
              <a:rPr lang="ar-JO" baseline="0" dirty="0" smtClean="0"/>
              <a:t> عمل البرامج والمشاريع</a:t>
            </a:r>
          </a:p>
          <a:p>
            <a:r>
              <a:rPr lang="ar-JO" baseline="0" dirty="0" smtClean="0"/>
              <a:t>التقييم لا يقتصر على مرحلة معينة من المشروع بل أول المشروع، منتصف المشروع، ونهاية المشروع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64347-53CE-4B0D-A820-9F246721B3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4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4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9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4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4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1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482256-E345-D542-A2E7-7B808B3EC510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70CD30D-3395-B84C-BB46-9ED58A9795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3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7200" dirty="0" smtClean="0"/>
              <a:t>المتابعة و التقييم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69226"/>
            <a:ext cx="6400800" cy="616974"/>
          </a:xfrm>
        </p:spPr>
        <p:txBody>
          <a:bodyPr>
            <a:normAutofit/>
          </a:bodyPr>
          <a:lstStyle/>
          <a:p>
            <a:pPr algn="ctr"/>
            <a:r>
              <a:rPr lang="ar-JO" sz="3200" dirty="0" smtClean="0"/>
              <a:t>101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3561" y="543723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Mahdi Mansour</a:t>
            </a:r>
          </a:p>
          <a:p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مستويات المتابعة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graphicFrame>
        <p:nvGraphicFramePr>
          <p:cNvPr id="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4323"/>
              </p:ext>
            </p:extLst>
          </p:nvPr>
        </p:nvGraphicFramePr>
        <p:xfrm>
          <a:off x="381000" y="1371600"/>
          <a:ext cx="8382000" cy="4830827"/>
        </p:xfrm>
        <a:graphic>
          <a:graphicData uri="http://schemas.openxmlformats.org/drawingml/2006/table">
            <a:tbl>
              <a:tblPr rtl="1">
                <a:tableStyleId>{69CF1AB2-1976-4502-BF36-3FF5EA218861}</a:tableStyleId>
              </a:tblPr>
              <a:tblGrid>
                <a:gridCol w="190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مراحل العمل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التعريف الموجز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وظيفة نظام المتابعة والتقييم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1-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المدخلات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كافة 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الموارد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المطلوبة لتنفيذ وتشغيل البرامج/ المشاريع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، وتشمل الموارد البشرية  والمالية والتكنولوجية </a:t>
                      </a:r>
                      <a:r>
                        <a:rPr kumimoji="0" lang="ar-JO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الخ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9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قياس كفاءة وفاعلية </a:t>
                      </a:r>
                      <a:r>
                        <a:rPr kumimoji="0" lang="ar-JO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استخدام كافة</a:t>
                      </a:r>
                      <a:r>
                        <a:rPr kumimoji="0" lang="ar-S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الموارد تجاه انجاز العمليات</a:t>
                      </a:r>
                      <a:r>
                        <a:rPr kumimoji="0" lang="ar-JO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(التنفيذ/ التشغيل)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2- العمليات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(الأنشطة)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مراحل العمل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الرئيسة/ الانشطة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التعليمات</a:t>
                      </a:r>
                      <a:r>
                        <a:rPr kumimoji="0" lang="ar-JO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ar-S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الاجراءات 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(النظم الادارية</a:t>
                      </a:r>
                      <a:r>
                        <a:rPr kumimoji="0" lang="ar-S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9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قياس كفاءة وفاعلية العمليات تجاه تحقيق المخرجات المستهدفة</a:t>
                      </a:r>
                      <a:r>
                        <a:rPr kumimoji="0" lang="ar-JO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3- المخرجات	</a:t>
                      </a:r>
                      <a:r>
                        <a:rPr kumimoji="0" lang="ar-JO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المخرجات المباشرة للبرامج</a:t>
                      </a:r>
                      <a:r>
                        <a:rPr kumimoji="0" lang="ar-JO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المشاريع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 الانشطة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	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تقييم مدى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تناسق 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مخرجات البرامج والمشاريع مع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السياسات </a:t>
                      </a:r>
                      <a:r>
                        <a:rPr kumimoji="0" lang="ar-JO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المؤسسية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(اختبار العلاقة السببية بين المخرجات المباشرة للبرامج/ المشاريع/ الانشطة والسياسات المؤسسية</a:t>
                      </a:r>
                      <a:r>
                        <a:rPr kumimoji="0" lang="ar-JO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4- النتائج</a:t>
                      </a:r>
                      <a:r>
                        <a:rPr kumimoji="0" lang="ar-JO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7800" marR="0" lvl="0" indent="-1778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نتيجة المخرجات على المدى المتوسط للبرامج/ المشاريع/ الانشطة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تقييم مدى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فاعلية و كفاءة نتائج تنفيذ السياسات مع الاهداف الاستراتيجية المؤسسية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6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5-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الأثر</a:t>
                      </a: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نتيجة المخرجات على المدى البعيد للبرامج/ المشاريع/ الانشطة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تقييم مدى </a:t>
                      </a:r>
                      <a:r>
                        <a:rPr kumimoji="0" lang="ar-JO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تناسق الاهداف الاستراتيجية المؤسسية مع الاهداف والأولويات الوطنية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63372" y="420955"/>
            <a:ext cx="6394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خطوات عمل خطة للمتابعة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7286" y="1533378"/>
            <a:ext cx="8490269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90000"/>
              </a:lnSpc>
              <a:buAutoNum type="arabicPeriod"/>
            </a:pPr>
            <a:r>
              <a:rPr lang="ar-JO" sz="2200" dirty="0" smtClean="0"/>
              <a:t>تحديد الذين سيشاركون في التصميم،</a:t>
            </a:r>
            <a:r>
              <a:rPr lang="en-US" sz="2200" dirty="0" smtClean="0"/>
              <a:t> </a:t>
            </a:r>
            <a:r>
              <a:rPr lang="ar-JO" sz="2200" dirty="0" smtClean="0"/>
              <a:t>التنفيذ، وإعداد </a:t>
            </a:r>
            <a:r>
              <a:rPr lang="ar-JO" sz="2200" dirty="0" err="1" smtClean="0"/>
              <a:t>التقارير.</a:t>
            </a:r>
            <a:r>
              <a:rPr lang="ar-JO" sz="2200" dirty="0" smtClean="0"/>
              <a:t> إشراك أصحاب المصلحة</a:t>
            </a:r>
            <a:r>
              <a:rPr lang="en-US" sz="2200" dirty="0" smtClean="0"/>
              <a:t> </a:t>
            </a:r>
            <a:r>
              <a:rPr lang="ar-JO" sz="2200" dirty="0" smtClean="0"/>
              <a:t>يساعد على ضمان فهم وجهات نظرهم و</a:t>
            </a:r>
            <a:r>
              <a:rPr lang="en-US" sz="2200" dirty="0" smtClean="0"/>
              <a:t> </a:t>
            </a:r>
            <a:r>
              <a:rPr lang="ar-JO" sz="2200" dirty="0" smtClean="0"/>
              <a:t>يتم دمج التغذية الراجعة.</a:t>
            </a:r>
          </a:p>
          <a:p>
            <a:pPr marL="457200" indent="-457200" algn="r" rtl="1">
              <a:lnSpc>
                <a:spcPct val="90000"/>
              </a:lnSpc>
              <a:buAutoNum type="arabicPeriod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AutoNum type="arabicPeriod"/>
            </a:pPr>
            <a:r>
              <a:rPr lang="ar-JO" sz="2200" dirty="0" smtClean="0"/>
              <a:t>توضيح نطاق، والغرض، الاستخدام المقصود، والجمهور، والميزانية للتقييم.</a:t>
            </a:r>
          </a:p>
          <a:p>
            <a:pPr marL="457200" indent="-457200" algn="r" rtl="1">
              <a:lnSpc>
                <a:spcPct val="90000"/>
              </a:lnSpc>
              <a:buAutoNum type="arabicPeriod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AutoNum type="arabicPeriod"/>
            </a:pPr>
            <a:r>
              <a:rPr lang="ar-JO" sz="2200" dirty="0" smtClean="0"/>
              <a:t>تطوير أسئلة للإجابة على ما تريد تعلم نتيجة لعملكم.</a:t>
            </a:r>
          </a:p>
          <a:p>
            <a:pPr marL="457200" indent="-457200" algn="r" rtl="1">
              <a:lnSpc>
                <a:spcPct val="90000"/>
              </a:lnSpc>
              <a:buAutoNum type="arabicPeriod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AutoNum type="arabicPeriod"/>
            </a:pPr>
            <a:r>
              <a:rPr lang="ar-JO" sz="2200" dirty="0" smtClean="0"/>
              <a:t>تحديد </a:t>
            </a:r>
            <a:r>
              <a:rPr lang="ar-JO" sz="2200" dirty="0" err="1" smtClean="0"/>
              <a:t>المؤشرات.</a:t>
            </a:r>
            <a:r>
              <a:rPr lang="ar-JO" sz="2200" dirty="0" smtClean="0"/>
              <a:t> وتهدف مؤشرات لتوفير وسائل واضحة الإنجاز القياس، للمساعدة في تقييم أداء، أو لتعكس </a:t>
            </a:r>
            <a:r>
              <a:rPr lang="ar-JO" sz="2200" dirty="0" err="1" smtClean="0"/>
              <a:t>التغيرات.</a:t>
            </a:r>
            <a:r>
              <a:rPr lang="ar-JO" sz="2200" dirty="0" smtClean="0"/>
              <a:t> يمكن أن تكون إما الكمي </a:t>
            </a:r>
            <a:r>
              <a:rPr lang="ar-JO" sz="2200" dirty="0" err="1" smtClean="0"/>
              <a:t>و </a:t>
            </a:r>
            <a:r>
              <a:rPr lang="ar-JO" sz="2200" dirty="0" smtClean="0"/>
              <a:t>/ أو </a:t>
            </a:r>
            <a:r>
              <a:rPr lang="ar-JO" sz="2200" dirty="0" err="1" smtClean="0"/>
              <a:t>نوعي.</a:t>
            </a:r>
            <a:r>
              <a:rPr lang="ar-JO" sz="2200" dirty="0" smtClean="0"/>
              <a:t> </a:t>
            </a:r>
          </a:p>
          <a:p>
            <a:pPr marL="457200" indent="-457200" algn="r" rtl="1">
              <a:lnSpc>
                <a:spcPct val="90000"/>
              </a:lnSpc>
              <a:buAutoNum type="arabicPeriod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AutoNum type="arabicPeriod"/>
            </a:pPr>
            <a:r>
              <a:rPr lang="ar-JO" sz="2200" dirty="0" smtClean="0"/>
              <a:t>تحديد طرق جمع </a:t>
            </a:r>
            <a:r>
              <a:rPr lang="ar-JO" sz="2200" dirty="0" err="1" smtClean="0"/>
              <a:t>البيانات.</a:t>
            </a:r>
            <a:r>
              <a:rPr lang="ar-JO" sz="2200" dirty="0" smtClean="0"/>
              <a:t> أمثلة من الطرق هي: استعراض وثيقة، والاستبيانات، الدراسات الاستقصائية، والمقابلات.</a:t>
            </a:r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63372" y="420955"/>
            <a:ext cx="6394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خطوات عمل خطة للمتابعة و التقييم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7286" y="1533378"/>
            <a:ext cx="8490269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r>
              <a:rPr lang="ar-JO" sz="2200" dirty="0" smtClean="0"/>
              <a:t>متابعة </a:t>
            </a:r>
            <a:r>
              <a:rPr lang="ar-JO" sz="2200" dirty="0" err="1" smtClean="0"/>
              <a:t>الأداء: </a:t>
            </a:r>
            <a:r>
              <a:rPr lang="ar-JO" sz="2200" dirty="0" smtClean="0"/>
              <a:t>(مقارنة القيم الفعلية بالقيم </a:t>
            </a:r>
            <a:r>
              <a:rPr lang="ar-JO" sz="2200" dirty="0" err="1" smtClean="0"/>
              <a:t>المستهدفة </a:t>
            </a:r>
            <a:r>
              <a:rPr lang="ar-JO" sz="2200" dirty="0" smtClean="0"/>
              <a:t>، تحليل الأداء و </a:t>
            </a:r>
            <a:r>
              <a:rPr lang="ar-JO" sz="2200" dirty="0" err="1" smtClean="0"/>
              <a:t>الانجاز </a:t>
            </a:r>
            <a:r>
              <a:rPr lang="ar-JO" sz="2200" dirty="0" smtClean="0"/>
              <a:t>، تقييم النتائج</a:t>
            </a:r>
            <a:r>
              <a:rPr lang="ar-JO" sz="2200" dirty="0" err="1" smtClean="0"/>
              <a:t>)</a:t>
            </a: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r>
              <a:rPr lang="ar-JO" sz="2200" dirty="0" smtClean="0"/>
              <a:t>إدارة </a:t>
            </a:r>
            <a:r>
              <a:rPr lang="ar-JO" sz="2200" dirty="0" err="1" smtClean="0"/>
              <a:t>النتائج: </a:t>
            </a:r>
            <a:r>
              <a:rPr lang="ar-JO" sz="2200" dirty="0" smtClean="0"/>
              <a:t>( تطبيق الاجراءات </a:t>
            </a:r>
            <a:r>
              <a:rPr lang="ar-JO" sz="2200" dirty="0" err="1" smtClean="0"/>
              <a:t>التصحيحية </a:t>
            </a:r>
            <a:r>
              <a:rPr lang="ar-JO" sz="2200" dirty="0" smtClean="0"/>
              <a:t>، تحديد التحسينات الممكنة</a:t>
            </a:r>
            <a:r>
              <a:rPr lang="ar-JO" sz="2200" dirty="0" err="1" smtClean="0"/>
              <a:t>)</a:t>
            </a: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r>
              <a:rPr lang="ar-JO" sz="2200" dirty="0" smtClean="0"/>
              <a:t> مراجعة </a:t>
            </a:r>
            <a:r>
              <a:rPr lang="ar-JO" sz="2200" dirty="0" err="1" smtClean="0"/>
              <a:t>الأداء: </a:t>
            </a:r>
            <a:r>
              <a:rPr lang="ar-JO" sz="2200" dirty="0" smtClean="0"/>
              <a:t>( مناقشة نتائج </a:t>
            </a:r>
            <a:r>
              <a:rPr lang="ar-JO" sz="2200" dirty="0" err="1" smtClean="0"/>
              <a:t>التحليل </a:t>
            </a:r>
            <a:r>
              <a:rPr lang="ar-JO" sz="2200" dirty="0" smtClean="0"/>
              <a:t>، مناقشة و اعتماد التحسينات الممكنة مع أصحاب </a:t>
            </a:r>
            <a:r>
              <a:rPr lang="ar-JO" sz="2200" dirty="0" err="1" smtClean="0"/>
              <a:t>المصلحة ).</a:t>
            </a: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endParaRPr lang="ar-JO" sz="2200" dirty="0" smtClean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6"/>
            </a:pPr>
            <a:endParaRPr lang="ar-JO" sz="220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9643" y="574839"/>
            <a:ext cx="6337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أنواع المؤشرات و أساليب القياس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7286" y="1528946"/>
            <a:ext cx="849026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lnSpc>
                <a:spcPct val="90000"/>
              </a:lnSpc>
            </a:pPr>
            <a:r>
              <a:rPr lang="ar-JO" sz="2400" b="1" dirty="0" err="1" smtClean="0"/>
              <a:t>ملاحظات:</a:t>
            </a:r>
            <a:endParaRPr lang="ar-JO" sz="2400" b="1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ان مؤشرات الاداء هو اهم عامل في عمليات متابعة وتقييم </a:t>
            </a:r>
            <a:r>
              <a:rPr lang="ar-JO" sz="2400" dirty="0" err="1" smtClean="0"/>
              <a:t>الاداء .</a:t>
            </a:r>
            <a:endParaRPr lang="ar-JO" sz="2400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اذا يجب ان يكون المؤشر الذي يتم اختياره  لقياس مستوى </a:t>
            </a:r>
            <a:r>
              <a:rPr lang="ar-JO" sz="2400" dirty="0" err="1" smtClean="0"/>
              <a:t>الاداء </a:t>
            </a:r>
            <a:r>
              <a:rPr lang="ar-JO" sz="2400" dirty="0" smtClean="0"/>
              <a:t>(على كل مستوى من المستويات</a:t>
            </a:r>
            <a:r>
              <a:rPr lang="ar-JO" sz="2400" dirty="0" err="1" smtClean="0"/>
              <a:t>)</a:t>
            </a:r>
            <a:r>
              <a:rPr lang="ar-JO" sz="2400" dirty="0" smtClean="0"/>
              <a:t> </a:t>
            </a:r>
            <a:r>
              <a:rPr lang="ar-SA" sz="2400" dirty="0" smtClean="0"/>
              <a:t>محدد وواضح </a:t>
            </a:r>
            <a:r>
              <a:rPr lang="ar-JO" sz="2400" dirty="0" smtClean="0"/>
              <a:t> ويعكس</a:t>
            </a:r>
            <a:r>
              <a:rPr lang="ar-SA" sz="2400" dirty="0" smtClean="0"/>
              <a:t> ماذا يقيس</a:t>
            </a:r>
            <a:r>
              <a:rPr lang="ar-JO" sz="2400" dirty="0" smtClean="0"/>
              <a:t> ، ويمكن قياسه.</a:t>
            </a:r>
          </a:p>
          <a:p>
            <a:pPr marL="285750" indent="-285750" algn="r">
              <a:lnSpc>
                <a:spcPct val="90000"/>
              </a:lnSpc>
            </a:pPr>
            <a:endParaRPr lang="ar-JO" sz="2400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b="1" dirty="0" smtClean="0"/>
              <a:t>أنواع </a:t>
            </a:r>
            <a:r>
              <a:rPr lang="ar-JO" sz="2400" b="1" dirty="0" err="1" smtClean="0"/>
              <a:t>المؤشرات:</a:t>
            </a:r>
            <a:endParaRPr lang="ar-JO" sz="2400" b="1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- كمي: التغير في المؤشرات يمكن أن تظهر من خلال أرقام</a:t>
            </a:r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نوعي: التغيير يمكن ان يلاحظ من خلال الوصف</a:t>
            </a:r>
            <a:r>
              <a:rPr lang="en-US" sz="2400" dirty="0" smtClean="0"/>
              <a:t> - </a:t>
            </a:r>
            <a:endParaRPr lang="ar-JO" sz="2400" dirty="0" smtClean="0"/>
          </a:p>
          <a:p>
            <a:pPr marL="285750" indent="-285750" algn="r">
              <a:lnSpc>
                <a:spcPct val="90000"/>
              </a:lnSpc>
              <a:buFontTx/>
              <a:buChar char="-"/>
            </a:pPr>
            <a:endParaRPr lang="ar-JO" sz="2400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b="1" dirty="0" smtClean="0"/>
              <a:t>الطرق الرئيسة المستخدمة </a:t>
            </a:r>
            <a:r>
              <a:rPr lang="ar-JO" sz="2400" b="1" dirty="0" err="1" smtClean="0"/>
              <a:t>للقياس:</a:t>
            </a:r>
            <a:endParaRPr lang="ar-JO" sz="2400" b="1" dirty="0" smtClean="0"/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- الكمي: جمع المعلومات و حساب نسبة الانجاز او حساب </a:t>
            </a:r>
            <a:r>
              <a:rPr lang="ar-JO" sz="2400" dirty="0" err="1" smtClean="0"/>
              <a:t>المجموع </a:t>
            </a:r>
            <a:r>
              <a:rPr lang="ar-JO" sz="2400" dirty="0" smtClean="0"/>
              <a:t>، عمل دراسات و تحليلها.</a:t>
            </a:r>
          </a:p>
          <a:p>
            <a:pPr marL="285750" indent="-285750" algn="r">
              <a:lnSpc>
                <a:spcPct val="90000"/>
              </a:lnSpc>
            </a:pPr>
            <a:r>
              <a:rPr lang="ar-JO" sz="2400" dirty="0" smtClean="0"/>
              <a:t>- النوعي: </a:t>
            </a:r>
            <a:r>
              <a:rPr lang="ar-JO" sz="2400" dirty="0" err="1" smtClean="0"/>
              <a:t>المقابلات </a:t>
            </a:r>
            <a:r>
              <a:rPr lang="ar-JO" sz="2400" dirty="0" smtClean="0"/>
              <a:t>، المناقشات الجماعية او عمل دراسات و تحليلها.</a:t>
            </a:r>
          </a:p>
          <a:p>
            <a:pPr marL="285750" indent="-285750" algn="r">
              <a:lnSpc>
                <a:spcPct val="90000"/>
              </a:lnSpc>
            </a:pPr>
            <a:endParaRPr lang="ar-JO" sz="2400" dirty="0" smtClean="0"/>
          </a:p>
          <a:p>
            <a:pPr marL="285750" indent="-285750" algn="r">
              <a:lnSpc>
                <a:spcPct val="90000"/>
              </a:lnSpc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8117" y="574839"/>
            <a:ext cx="62394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أنواع المؤشرات و أساليب القياس</a:t>
            </a:r>
          </a:p>
          <a:p>
            <a:pPr algn="r" rtl="1"/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7286" y="1814733"/>
            <a:ext cx="8490269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90000"/>
              </a:lnSpc>
              <a:buFont typeface="Arial" pitchFamily="34" charset="0"/>
              <a:buChar char="•"/>
            </a:pPr>
            <a:r>
              <a:rPr lang="ar-JO" sz="2800" dirty="0" smtClean="0"/>
              <a:t>مثال تحديد مؤشر انجاز </a:t>
            </a:r>
            <a:r>
              <a:rPr lang="ar-JO" sz="2800" dirty="0" err="1" smtClean="0"/>
              <a:t>كمي:</a:t>
            </a:r>
            <a:endParaRPr lang="ar-JO" sz="2800" dirty="0" smtClean="0"/>
          </a:p>
          <a:p>
            <a:pPr marL="285750" indent="-285750" algn="r" rtl="1">
              <a:lnSpc>
                <a:spcPct val="90000"/>
              </a:lnSpc>
              <a:buFont typeface="Arial" pitchFamily="34" charset="0"/>
              <a:buChar char="•"/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r>
              <a:rPr lang="ar-JO" sz="2400" b="1" dirty="0" smtClean="0"/>
              <a:t>الهدف</a:t>
            </a:r>
            <a:r>
              <a:rPr lang="ar-JO" sz="2400" dirty="0" smtClean="0"/>
              <a:t>: السيطرة على ضغط الدم</a:t>
            </a:r>
          </a:p>
          <a:p>
            <a:pPr marL="285750" indent="-285750" algn="r" rtl="1">
              <a:lnSpc>
                <a:spcPct val="90000"/>
              </a:lnSpc>
            </a:pPr>
            <a:r>
              <a:rPr lang="ar-JO" sz="2400" b="1" dirty="0" smtClean="0"/>
              <a:t>مؤشر </a:t>
            </a:r>
            <a:r>
              <a:rPr lang="ar-JO" sz="2400" b="1" dirty="0" err="1" smtClean="0"/>
              <a:t>الانجاز: </a:t>
            </a:r>
            <a:r>
              <a:rPr lang="ar-JO" sz="2400" dirty="0" smtClean="0"/>
              <a:t>(عدد المسيطر </a:t>
            </a:r>
            <a:r>
              <a:rPr lang="ar-JO" sz="2400" dirty="0" err="1" smtClean="0"/>
              <a:t>عليهم </a:t>
            </a:r>
            <a:r>
              <a:rPr lang="ar-JO" sz="2400" dirty="0" smtClean="0"/>
              <a:t>/ عدد المفحوصين</a:t>
            </a:r>
            <a:r>
              <a:rPr lang="ar-JO" sz="2400" dirty="0" err="1" smtClean="0"/>
              <a:t>) </a:t>
            </a:r>
            <a:r>
              <a:rPr lang="ar-JO" sz="2400" dirty="0" smtClean="0"/>
              <a:t>* </a:t>
            </a:r>
            <a:r>
              <a:rPr lang="ar-JO" sz="2400" dirty="0" err="1" smtClean="0"/>
              <a:t>100% ، </a:t>
            </a:r>
            <a:r>
              <a:rPr lang="ar-JO" sz="2400" dirty="0" smtClean="0"/>
              <a:t>(شهريا</a:t>
            </a:r>
            <a:r>
              <a:rPr lang="ar-JO" sz="2400" dirty="0" err="1" smtClean="0"/>
              <a:t>)</a:t>
            </a: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  <a:buFont typeface="Arial" pitchFamily="34" charset="0"/>
              <a:buChar char="•"/>
            </a:pPr>
            <a:r>
              <a:rPr lang="ar-JO" sz="2800" dirty="0" smtClean="0"/>
              <a:t>مثال تحديد مؤشر انجاز </a:t>
            </a:r>
            <a:r>
              <a:rPr lang="ar-JO" sz="2800" dirty="0" err="1" smtClean="0"/>
              <a:t>نوعي:</a:t>
            </a:r>
            <a:endParaRPr lang="ar-JO" sz="2800" dirty="0" smtClean="0"/>
          </a:p>
          <a:p>
            <a:pPr marL="285750" indent="-285750" algn="r" rtl="1">
              <a:lnSpc>
                <a:spcPct val="90000"/>
              </a:lnSpc>
              <a:buFont typeface="Arial" pitchFamily="34" charset="0"/>
              <a:buChar char="•"/>
            </a:pPr>
            <a:endParaRPr lang="ar-JO" sz="2800" dirty="0" smtClean="0"/>
          </a:p>
          <a:p>
            <a:pPr marL="285750" indent="-285750" algn="r" rtl="1">
              <a:lnSpc>
                <a:spcPct val="90000"/>
              </a:lnSpc>
            </a:pPr>
            <a:r>
              <a:rPr lang="ar-JO" sz="2400" b="1" dirty="0" smtClean="0"/>
              <a:t>الهدف</a:t>
            </a:r>
            <a:r>
              <a:rPr lang="ar-JO" sz="2400" dirty="0" smtClean="0"/>
              <a:t>: قياس مدى رضى المراجعين للمؤسسة</a:t>
            </a:r>
          </a:p>
          <a:p>
            <a:pPr marL="285750" indent="-285750" algn="r" rtl="1">
              <a:lnSpc>
                <a:spcPct val="90000"/>
              </a:lnSpc>
            </a:pPr>
            <a:r>
              <a:rPr lang="ar-JO" sz="2400" dirty="0" smtClean="0"/>
              <a:t>لمتابعة و تقييم المؤشر نعمل دراسة لقياس مدى رضى المراجعين قبل و بعد عمل الأنشطة المقترحة بالإستراتيجية لعرض مستوى التحسن.</a:t>
            </a:r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  <a:p>
            <a:pPr marL="285750" indent="-285750" algn="r" rtl="1">
              <a:lnSpc>
                <a:spcPct val="90000"/>
              </a:lnSpc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36763" y="574839"/>
            <a:ext cx="65207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عناصر قياس جودة ودقة المعلومات</a:t>
            </a:r>
          </a:p>
          <a:p>
            <a:pPr algn="r" rtl="1"/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48816000"/>
              </p:ext>
            </p:extLst>
          </p:nvPr>
        </p:nvGraphicFramePr>
        <p:xfrm>
          <a:off x="1524000" y="17139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240CA9-10CA-440F-AA44-8143F0694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B240CA9-10CA-440F-AA44-8143F0694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D83E96-BB22-4717-B530-335C94685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9D83E96-BB22-4717-B530-335C94685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8B70DA-5BFA-44C1-BC88-52E11DE10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58B70DA-5BFA-44C1-BC88-52E11DE10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D75D0E-DBA9-45F3-B448-DE5184FC7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DAD75D0E-DBA9-45F3-B448-DE5184FC7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94892" y="574839"/>
            <a:ext cx="5662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تقييم دقة المعلومات</a:t>
            </a:r>
          </a:p>
          <a:p>
            <a:pPr algn="r" rtl="1"/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5" name="Rectangle 4"/>
          <p:cNvSpPr/>
          <p:nvPr/>
        </p:nvSpPr>
        <p:spPr>
          <a:xfrm>
            <a:off x="527956" y="1645919"/>
            <a:ext cx="7997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JO" sz="2400" dirty="0" smtClean="0"/>
              <a:t>اجراء التقييم لقياس الاربع عناصر </a:t>
            </a:r>
            <a:r>
              <a:rPr lang="ar-JO" sz="2400" dirty="0" err="1" smtClean="0"/>
              <a:t>للجودة </a:t>
            </a:r>
            <a:r>
              <a:rPr lang="ar-JO" sz="2400" dirty="0" smtClean="0"/>
              <a:t>، باستخدام دراسة تقييم</a:t>
            </a:r>
          </a:p>
          <a:p>
            <a:pPr algn="r" rtl="1">
              <a:buFont typeface="Arial" pitchFamily="34" charset="0"/>
              <a:buChar char="•"/>
            </a:pP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JO" sz="2400" dirty="0" smtClean="0"/>
              <a:t>تحضير خطة العمل</a:t>
            </a:r>
          </a:p>
          <a:p>
            <a:pPr algn="r" rtl="1">
              <a:buFont typeface="Arial" pitchFamily="34" charset="0"/>
              <a:buChar char="•"/>
            </a:pP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JO" sz="2400" dirty="0" smtClean="0"/>
              <a:t>تنفيذ خطة العمل</a:t>
            </a:r>
          </a:p>
          <a:p>
            <a:pPr algn="r" rtl="1">
              <a:buFont typeface="Arial" pitchFamily="34" charset="0"/>
              <a:buChar char="•"/>
            </a:pP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JO" sz="2400" dirty="0" smtClean="0"/>
              <a:t>متابعة و مراقبة خطة العمل</a:t>
            </a:r>
          </a:p>
          <a:p>
            <a:pPr algn="r" rtl="1">
              <a:buFont typeface="Arial" pitchFamily="34" charset="0"/>
              <a:buChar char="•"/>
            </a:pP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JO" sz="2400" dirty="0" smtClean="0"/>
              <a:t>إعادة التقييم باستخدام نفس </a:t>
            </a:r>
            <a:r>
              <a:rPr lang="ar-JO" sz="2400" dirty="0" err="1" smtClean="0"/>
              <a:t>الدراسة </a:t>
            </a:r>
            <a:r>
              <a:rPr lang="ar-JO" sz="2400" dirty="0" smtClean="0"/>
              <a:t>، لمقارنة النتائج و التأكد من تحسن مستوى الجودة.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94892" y="574839"/>
            <a:ext cx="5662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معايير الجودة و دقة المعلومات</a:t>
            </a:r>
          </a:p>
          <a:p>
            <a:pPr algn="r" rtl="1"/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7957" y="1443841"/>
            <a:ext cx="78423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تتوفر عملية واضحة لتحديد وترتيب أولويات احتياجات القيادات من المعلومات</a:t>
            </a:r>
            <a:r>
              <a:rPr lang="ar-JO" sz="2400" dirty="0" smtClean="0"/>
              <a:t> (التوثيق</a:t>
            </a:r>
            <a:r>
              <a:rPr lang="ar-JO" sz="2400" dirty="0" err="1" smtClean="0"/>
              <a:t>)</a:t>
            </a: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يتم الحفاظ على البيانات والمعلومات بشكل آمن، كما تتم حمايتها من الضياع أو التلف</a:t>
            </a: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يتم استخدام رموز موحدة</a:t>
            </a: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تتوفر عمليات، تم تطبيقها، للتحقق من دقة البيانات التي تم جمعها، على سبيل المثال المراجعة والتدقيق</a:t>
            </a:r>
            <a:endParaRPr lang="ar-JO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تقدم المؤسسه تقارير دقيقة، وفي الوقت المناسب، على النحو المطلوب من الهيئات </a:t>
            </a:r>
            <a:r>
              <a:rPr lang="ar-JO" sz="2400" dirty="0" smtClean="0"/>
              <a:t>التنظيمية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يكون الشخص </a:t>
            </a:r>
            <a:r>
              <a:rPr lang="ar-SA" sz="2400" dirty="0" err="1" smtClean="0"/>
              <a:t>المسؤول</a:t>
            </a:r>
            <a:r>
              <a:rPr lang="ar-SA" sz="2400" dirty="0" smtClean="0"/>
              <a:t> عن</a:t>
            </a:r>
            <a:r>
              <a:rPr lang="ar-JO" sz="2400" dirty="0" smtClean="0"/>
              <a:t> جمع البيانات أو إدخالها </a:t>
            </a:r>
            <a:r>
              <a:rPr lang="ar-JO" sz="2400" dirty="0" err="1" smtClean="0"/>
              <a:t>مؤهل </a:t>
            </a:r>
            <a:r>
              <a:rPr lang="ar-JO" sz="2400" dirty="0" smtClean="0"/>
              <a:t>، مدرب و مكلف رسميا.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/>
              <a:t>يتوفر لدى المؤسسه عملية لمراجعة </a:t>
            </a:r>
            <a:r>
              <a:rPr lang="ar-JO" sz="2400" dirty="0" smtClean="0"/>
              <a:t>قوائم التحقق </a:t>
            </a:r>
            <a:r>
              <a:rPr lang="ar-SA" sz="2400" dirty="0" smtClean="0"/>
              <a:t>كل ثلاثة أشهر</a:t>
            </a:r>
            <a:r>
              <a:rPr lang="ar-JO" sz="2400" dirty="0" smtClean="0"/>
              <a:t> على الأقل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r" rtl="1">
              <a:buNone/>
            </a:pPr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r" rtl="1">
              <a:buNone/>
            </a:pPr>
            <a:endParaRPr lang="ar-JO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r" rtl="1">
              <a:buNone/>
            </a:pPr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شكرا لحسن استماعكم</a:t>
            </a:r>
            <a:endParaRPr lang="en-US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أهداف الورشة التدريبية</a:t>
            </a:r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1533378"/>
            <a:ext cx="8229600" cy="424461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b="1" dirty="0" smtClean="0"/>
              <a:t>يتوقع بنهاية الورشة التدريبية أن يتمكن المتدرب من </a:t>
            </a:r>
            <a:r>
              <a:rPr lang="ar-JO" b="1" dirty="0" err="1" smtClean="0"/>
              <a:t>أن :</a:t>
            </a:r>
            <a:endParaRPr lang="ar-JO" b="1" dirty="0" smtClean="0"/>
          </a:p>
          <a:p>
            <a:pPr algn="r" rtl="1"/>
            <a:r>
              <a:rPr lang="ar-JO" dirty="0" smtClean="0"/>
              <a:t>يعرف مفهوم المتابعة والتقييم</a:t>
            </a:r>
          </a:p>
          <a:p>
            <a:pPr algn="r" rtl="1"/>
            <a:r>
              <a:rPr lang="ar-JO" dirty="0" smtClean="0"/>
              <a:t>يحدد الأهداف من المتابعة و التقييم</a:t>
            </a:r>
          </a:p>
          <a:p>
            <a:pPr algn="r" rtl="1"/>
            <a:r>
              <a:rPr lang="ar-JO" dirty="0" smtClean="0"/>
              <a:t>يميز خصائص كل من المتابعة و التقييم</a:t>
            </a:r>
          </a:p>
          <a:p>
            <a:pPr algn="r" rtl="1"/>
            <a:r>
              <a:rPr lang="ar-JO" dirty="0" smtClean="0"/>
              <a:t>يتعرف على مستويات المتابعة </a:t>
            </a:r>
            <a:r>
              <a:rPr lang="ar-JO" smtClean="0"/>
              <a:t>و التقييم</a:t>
            </a:r>
            <a:endParaRPr lang="ar-JO" dirty="0" smtClean="0"/>
          </a:p>
          <a:p>
            <a:pPr algn="r" rtl="1"/>
            <a:r>
              <a:rPr lang="ar-JO" dirty="0" smtClean="0"/>
              <a:t>يميز أنواع المؤشرات و أساليب القياس</a:t>
            </a:r>
          </a:p>
          <a:p>
            <a:pPr algn="r" rtl="1"/>
            <a:r>
              <a:rPr lang="ar-JO" dirty="0" smtClean="0"/>
              <a:t>يعمل خطة للمتابعة و التقييم</a:t>
            </a:r>
          </a:p>
          <a:p>
            <a:pPr algn="r" rtl="1"/>
            <a:r>
              <a:rPr lang="ar-JO" dirty="0" smtClean="0"/>
              <a:t>يعرف عناصر قياس جودة و دقة المعلومات</a:t>
            </a:r>
          </a:p>
          <a:p>
            <a:pPr algn="r" rtl="1"/>
            <a:r>
              <a:rPr lang="ar-JO" dirty="0" smtClean="0"/>
              <a:t>يتعرف على مراحل تقييم دقة المعلومات</a:t>
            </a:r>
          </a:p>
          <a:p>
            <a:pPr algn="r" rtl="1"/>
            <a:r>
              <a:rPr lang="ar-JO" dirty="0" smtClean="0"/>
              <a:t>يتعرف على معايير جودة و دقة المعلومات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مفهوم المتابعة والتقييم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1528945"/>
            <a:ext cx="8229600" cy="4421689"/>
          </a:xfrm>
        </p:spPr>
        <p:txBody>
          <a:bodyPr>
            <a:noAutofit/>
          </a:bodyPr>
          <a:lstStyle/>
          <a:p>
            <a:pPr algn="r" rtl="1">
              <a:spcBef>
                <a:spcPct val="50000"/>
              </a:spcBef>
              <a:buNone/>
            </a:pPr>
            <a:r>
              <a:rPr lang="ar-JO" sz="2400" b="1" dirty="0" err="1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المتابعة:</a:t>
            </a:r>
            <a:endParaRPr lang="ar-JO" sz="24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2400" b="1" dirty="0" smtClean="0"/>
              <a:t>	</a:t>
            </a:r>
            <a:r>
              <a:rPr lang="ar-JO" sz="2400" dirty="0" smtClean="0"/>
              <a:t>قياس مدى تقدم سير العمل في البرامج والمشاريع وتحديد المعيقات والثغرات في التنفيذ بناء على مؤشرات اداء موضوعية معتمدة.</a:t>
            </a:r>
          </a:p>
          <a:p>
            <a:pPr algn="r" rtl="1">
              <a:spcBef>
                <a:spcPct val="50000"/>
              </a:spcBef>
              <a:buNone/>
            </a:pPr>
            <a:r>
              <a:rPr lang="ar-JO" sz="2400" dirty="0" smtClean="0"/>
              <a:t>	وتهدف هذه العملية الى اعطاء موجز عن الاداء بشكل دوري لمتخذي القرار لتمكينهم من حل المعيقات التي واجهت او قد تواجه عملية التنفيذ.</a:t>
            </a:r>
          </a:p>
          <a:p>
            <a:pPr algn="just" rtl="1">
              <a:buNone/>
            </a:pPr>
            <a:endParaRPr lang="ar-JO" sz="1600" dirty="0" smtClean="0"/>
          </a:p>
          <a:p>
            <a:pPr algn="just" rtl="1">
              <a:buNone/>
            </a:pPr>
            <a:r>
              <a:rPr lang="ar-JO" sz="2400" b="1" dirty="0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أساليب المتابعة:</a:t>
            </a:r>
          </a:p>
          <a:p>
            <a:pPr algn="r" rtl="1"/>
            <a:r>
              <a:rPr lang="ar-JO" sz="2400" dirty="0" smtClean="0"/>
              <a:t>جمع البيانات الخاصة بتنفيذ نشاط معين ومؤشرات النتائج</a:t>
            </a:r>
          </a:p>
          <a:p>
            <a:pPr algn="r" rtl="1"/>
            <a:r>
              <a:rPr lang="ar-JO" sz="2400" dirty="0" smtClean="0"/>
              <a:t>تحديد مدى الامتثال لخطط العمل والميزانيات</a:t>
            </a:r>
          </a:p>
          <a:p>
            <a:pPr algn="r" rtl="1"/>
            <a:r>
              <a:rPr lang="ar-JO" sz="2400" dirty="0" smtClean="0"/>
              <a:t>استخدام معلومات المتابعة في إدارة البرنامج واتخاذ القرارات</a:t>
            </a:r>
          </a:p>
          <a:p>
            <a:pPr algn="r" rtl="1">
              <a:spcBef>
                <a:spcPct val="50000"/>
              </a:spcBef>
              <a:buNone/>
            </a:pPr>
            <a:endParaRPr lang="ar-JO" sz="1800" dirty="0" smtClean="0"/>
          </a:p>
          <a:p>
            <a:pPr algn="r" rtl="1">
              <a:spcBef>
                <a:spcPct val="50000"/>
              </a:spcBef>
              <a:buNone/>
            </a:pPr>
            <a:r>
              <a:rPr lang="ar-JO" sz="1800" b="1" dirty="0" smtClean="0"/>
              <a:t>	</a:t>
            </a:r>
          </a:p>
          <a:p>
            <a:pPr algn="r" rtl="1">
              <a:spcBef>
                <a:spcPct val="50000"/>
              </a:spcBef>
              <a:buNone/>
            </a:pPr>
            <a:endParaRPr lang="ar-JO" sz="1800" b="1" dirty="0" smtClean="0"/>
          </a:p>
          <a:p>
            <a:pPr algn="r" rtl="1">
              <a:buNone/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مفهوم المتابعة والتقييم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7625" y="1528945"/>
            <a:ext cx="8419931" cy="4249043"/>
          </a:xfrm>
        </p:spPr>
        <p:txBody>
          <a:bodyPr>
            <a:noAutofit/>
          </a:bodyPr>
          <a:lstStyle/>
          <a:p>
            <a:pPr algn="r" rtl="1">
              <a:spcBef>
                <a:spcPct val="50000"/>
              </a:spcBef>
              <a:buNone/>
            </a:pPr>
            <a:r>
              <a:rPr lang="ar-JO" sz="2800" b="1" dirty="0" err="1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التقييم:</a:t>
            </a:r>
            <a:endParaRPr lang="ar-JO" sz="28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800" dirty="0" smtClean="0"/>
              <a:t>	</a:t>
            </a:r>
            <a:r>
              <a:rPr lang="ar-JO" sz="2400" dirty="0" smtClean="0"/>
              <a:t>تحليل اوجه كفاءة اليات تنفيذ البرامج والمشاريع </a:t>
            </a:r>
            <a:r>
              <a:rPr lang="ar-JO" sz="2400" dirty="0" err="1" smtClean="0"/>
              <a:t>وفعاليتها </a:t>
            </a:r>
            <a:r>
              <a:rPr lang="ar-JO" sz="2400" dirty="0" smtClean="0"/>
              <a:t>(مدى توافق مخرجاتها ونتائجها مع الاهداف</a:t>
            </a:r>
            <a:r>
              <a:rPr lang="ar-JO" sz="2400" dirty="0" err="1" smtClean="0"/>
              <a:t>).</a:t>
            </a:r>
            <a:endParaRPr lang="ar-JO" sz="2400" dirty="0" smtClean="0"/>
          </a:p>
          <a:p>
            <a:pPr algn="r" rtl="1">
              <a:spcBef>
                <a:spcPct val="50000"/>
              </a:spcBef>
              <a:buNone/>
            </a:pPr>
            <a:r>
              <a:rPr lang="ar-JO" sz="2400" dirty="0" smtClean="0"/>
              <a:t>	وتهدف هذه العملية الى تزويد متخذي القرار بكافة المعلومات اللازمة عن مختلف البرامج </a:t>
            </a:r>
            <a:r>
              <a:rPr lang="ar-JO" sz="2400" dirty="0" err="1" smtClean="0"/>
              <a:t>والمشاريع </a:t>
            </a:r>
            <a:r>
              <a:rPr lang="ar-JO" sz="2400" dirty="0" smtClean="0"/>
              <a:t>، لتمكينهم من اتخاذ القرارات اللازمة حول مدى جدواها من ضمن اطار منطقي متكامل، وحول امكانية رفع </a:t>
            </a:r>
            <a:r>
              <a:rPr lang="ar-JO" sz="2400" dirty="0" err="1" smtClean="0"/>
              <a:t>كفائتها</a:t>
            </a:r>
            <a:r>
              <a:rPr lang="ar-JO" sz="2400" dirty="0" smtClean="0"/>
              <a:t> وفاعليتها أو اعادة توجيه الموارد نحو برامج ومشاريع اخرى.</a:t>
            </a:r>
          </a:p>
          <a:p>
            <a:pPr algn="r" rtl="1">
              <a:spcBef>
                <a:spcPct val="50000"/>
              </a:spcBef>
              <a:buNone/>
            </a:pPr>
            <a:endParaRPr lang="ar-JO" sz="2400" dirty="0" smtClean="0"/>
          </a:p>
          <a:p>
            <a:pPr algn="r" rtl="1">
              <a:spcBef>
                <a:spcPct val="50000"/>
              </a:spcBef>
              <a:buNone/>
            </a:pPr>
            <a:endParaRPr lang="ar-JO" sz="800" dirty="0" smtClean="0"/>
          </a:p>
          <a:p>
            <a:pPr algn="r" rtl="1">
              <a:spcBef>
                <a:spcPct val="50000"/>
              </a:spcBef>
              <a:buNone/>
            </a:pPr>
            <a:endParaRPr lang="ar-JO" sz="105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1050" b="1" dirty="0" smtClean="0"/>
              <a:t>	</a:t>
            </a:r>
            <a:endParaRPr lang="ar-JO" sz="800" dirty="0" smtClean="0"/>
          </a:p>
          <a:p>
            <a:pPr algn="r" rtl="1">
              <a:spcBef>
                <a:spcPct val="50000"/>
              </a:spcBef>
              <a:buNone/>
            </a:pPr>
            <a:r>
              <a:rPr lang="ar-JO" sz="800" b="1" dirty="0" smtClean="0"/>
              <a:t>	</a:t>
            </a:r>
          </a:p>
          <a:p>
            <a:pPr algn="r" rtl="1">
              <a:spcBef>
                <a:spcPct val="50000"/>
              </a:spcBef>
              <a:buNone/>
            </a:pPr>
            <a:endParaRPr lang="ar-JO" sz="800" b="1" dirty="0" smtClean="0"/>
          </a:p>
          <a:p>
            <a:pPr algn="r" rtl="1">
              <a:buNone/>
            </a:pPr>
            <a:endParaRPr lang="ar-JO" sz="105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مفهوم المتابعة والتقييم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7625" y="1528945"/>
            <a:ext cx="8419931" cy="4249043"/>
          </a:xfrm>
        </p:spPr>
        <p:txBody>
          <a:bodyPr>
            <a:noAutofit/>
          </a:bodyPr>
          <a:lstStyle/>
          <a:p>
            <a:pPr algn="r" rtl="1">
              <a:spcBef>
                <a:spcPct val="50000"/>
              </a:spcBef>
              <a:buNone/>
            </a:pPr>
            <a:r>
              <a:rPr lang="ar-JO" sz="2800" b="1" dirty="0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أساليب التقييم:</a:t>
            </a:r>
          </a:p>
          <a:p>
            <a:pPr algn="r" rtl="1"/>
            <a:r>
              <a:rPr lang="ar-JO" sz="2400" dirty="0" smtClean="0"/>
              <a:t>جمع البيانات الخاصة حول تصميم أو تنفيذ أو نتائج مشروع معين</a:t>
            </a:r>
          </a:p>
          <a:p>
            <a:pPr algn="r" rtl="1"/>
            <a:r>
              <a:rPr lang="ar-JO" sz="2400" dirty="0" smtClean="0"/>
              <a:t>يأخذ بعين الاعتبار صلة البرنامج بالحاجة المطلوب تلبيتها وكفاءة وفاعلية هذا البرنامج واستدامته</a:t>
            </a:r>
          </a:p>
          <a:p>
            <a:pPr algn="r" rtl="1"/>
            <a:r>
              <a:rPr lang="ar-JO" sz="2400" dirty="0" smtClean="0"/>
              <a:t>ينتج معلومات حول أثر البرنامج أو التدخل</a:t>
            </a:r>
          </a:p>
          <a:p>
            <a:pPr algn="r" rtl="1"/>
            <a:r>
              <a:rPr lang="ar-JO" sz="2400" dirty="0" smtClean="0"/>
              <a:t>يتم دوريا وعادة ما يتم إجراؤه سنويا عند انتهاء البرنامج</a:t>
            </a:r>
          </a:p>
          <a:p>
            <a:pPr algn="r" rtl="1">
              <a:spcBef>
                <a:spcPct val="50000"/>
              </a:spcBef>
              <a:buNone/>
            </a:pPr>
            <a:endParaRPr lang="ar-JO" sz="800" dirty="0" smtClean="0"/>
          </a:p>
          <a:p>
            <a:pPr algn="r" rtl="1">
              <a:spcBef>
                <a:spcPct val="50000"/>
              </a:spcBef>
              <a:buNone/>
            </a:pPr>
            <a:endParaRPr lang="ar-JO" sz="105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1050" b="1" dirty="0" smtClean="0"/>
              <a:t>	</a:t>
            </a:r>
            <a:endParaRPr lang="ar-JO" sz="800" dirty="0" smtClean="0"/>
          </a:p>
          <a:p>
            <a:pPr algn="r" rtl="1">
              <a:spcBef>
                <a:spcPct val="50000"/>
              </a:spcBef>
              <a:buNone/>
            </a:pPr>
            <a:r>
              <a:rPr lang="ar-JO" sz="800" b="1" dirty="0" smtClean="0"/>
              <a:t>	</a:t>
            </a:r>
          </a:p>
          <a:p>
            <a:pPr algn="r" rtl="1">
              <a:spcBef>
                <a:spcPct val="50000"/>
              </a:spcBef>
              <a:buNone/>
            </a:pPr>
            <a:endParaRPr lang="ar-JO" sz="800" b="1" dirty="0" smtClean="0"/>
          </a:p>
          <a:p>
            <a:pPr algn="r" rtl="1">
              <a:buNone/>
            </a:pPr>
            <a:endParaRPr lang="ar-JO" sz="1050" dirty="0" smtClean="0"/>
          </a:p>
        </p:txBody>
      </p:sp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الهدف من المتابعة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1350499"/>
            <a:ext cx="8229600" cy="4427490"/>
          </a:xfrm>
        </p:spPr>
        <p:txBody>
          <a:bodyPr>
            <a:noAutofit/>
          </a:bodyPr>
          <a:lstStyle/>
          <a:p>
            <a:pPr algn="r" rtl="1">
              <a:spcBef>
                <a:spcPct val="50000"/>
              </a:spcBef>
              <a:buNone/>
            </a:pPr>
            <a:r>
              <a:rPr lang="ar-JO" sz="2800" b="1" dirty="0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لماذا  المتابعة و </a:t>
            </a:r>
            <a:r>
              <a:rPr lang="ar-JO" sz="2800" b="1" dirty="0" err="1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التقييم ؟؟؟</a:t>
            </a:r>
            <a:endParaRPr lang="ar-JO" sz="28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2400" b="1" dirty="0" smtClean="0"/>
              <a:t>الجودة</a:t>
            </a:r>
            <a:r>
              <a:rPr lang="ar-JO" sz="2400" dirty="0" smtClean="0"/>
              <a:t/>
            </a:r>
            <a:br>
              <a:rPr lang="ar-JO" sz="2400" dirty="0" smtClean="0"/>
            </a:br>
            <a:r>
              <a:rPr lang="ar-JO" sz="2400" dirty="0" smtClean="0"/>
              <a:t>- لتوفير بيانات عن تقدم و فعالية البرنامج</a:t>
            </a:r>
            <a:br>
              <a:rPr lang="ar-JO" sz="2400" dirty="0" smtClean="0"/>
            </a:br>
            <a:r>
              <a:rPr lang="ar-JO" sz="2400" dirty="0" smtClean="0"/>
              <a:t>- لتحسين إدارة و تخطيط البرنامج </a:t>
            </a:r>
          </a:p>
          <a:p>
            <a:pPr algn="r" rtl="1">
              <a:spcBef>
                <a:spcPct val="50000"/>
              </a:spcBef>
              <a:buNone/>
            </a:pPr>
            <a:r>
              <a:rPr lang="ar-JO" sz="2400" dirty="0" smtClean="0"/>
              <a:t>     - صنع القرارات المبنية على المعلومات الدقيقة</a:t>
            </a:r>
            <a:br>
              <a:rPr lang="ar-JO" sz="2400" dirty="0" smtClean="0"/>
            </a:br>
            <a:r>
              <a:rPr lang="ar-JO" sz="2400" dirty="0" smtClean="0"/>
              <a:t>- توفير بيانات مفيدة لوضع السياسات</a:t>
            </a:r>
          </a:p>
          <a:p>
            <a:pPr algn="r">
              <a:spcBef>
                <a:spcPct val="50000"/>
              </a:spcBef>
              <a:buNone/>
            </a:pPr>
            <a:r>
              <a:rPr lang="ar-JO" sz="2400" b="1" dirty="0" smtClean="0">
                <a:solidFill>
                  <a:srgbClr val="FF0000"/>
                </a:solidFill>
              </a:rPr>
              <a:t>	</a:t>
            </a:r>
            <a:endParaRPr lang="ar-JO" sz="24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2000" b="1" dirty="0" smtClean="0"/>
              <a:t>	</a:t>
            </a:r>
            <a:endParaRPr lang="ar-JO" sz="2400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204400" y="1411068"/>
          <a:ext cx="2358684" cy="223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الهدف من المتابعة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1350499"/>
            <a:ext cx="8229600" cy="4427490"/>
          </a:xfrm>
        </p:spPr>
        <p:txBody>
          <a:bodyPr>
            <a:noAutofit/>
          </a:bodyPr>
          <a:lstStyle/>
          <a:p>
            <a:pPr algn="r" rtl="1">
              <a:spcBef>
                <a:spcPct val="50000"/>
              </a:spcBef>
              <a:buNone/>
            </a:pPr>
            <a:r>
              <a:rPr lang="ar-JO" sz="2800" b="1" dirty="0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لماذا  المتابعة و </a:t>
            </a:r>
            <a:r>
              <a:rPr lang="ar-JO" sz="2800" b="1" dirty="0" err="1" smtClean="0">
                <a:solidFill>
                  <a:srgbClr val="E98E26"/>
                </a:solidFill>
                <a:latin typeface="Tahoma" pitchFamily="34" charset="0"/>
                <a:ea typeface="Tahoma" pitchFamily="34" charset="0"/>
              </a:rPr>
              <a:t>التقييم ؟؟؟</a:t>
            </a:r>
            <a:endParaRPr lang="ar-JO" sz="28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endParaRPr lang="ar-JO" sz="2400" b="1" dirty="0" smtClean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2400" b="1" dirty="0" smtClean="0">
                <a:solidFill>
                  <a:srgbClr val="FF0000"/>
                </a:solidFill>
              </a:rPr>
              <a:t>		</a:t>
            </a:r>
            <a:r>
              <a:rPr lang="ar-JO" sz="2400" b="1" dirty="0" smtClean="0"/>
              <a:t>المساءلة</a:t>
            </a:r>
            <a:r>
              <a:rPr lang="ar-JO" sz="2400" dirty="0" smtClean="0"/>
              <a:t/>
            </a:r>
            <a:br>
              <a:rPr lang="ar-JO" sz="2400" dirty="0" smtClean="0"/>
            </a:br>
            <a:r>
              <a:rPr lang="ar-JO" sz="2400" dirty="0" smtClean="0"/>
              <a:t>- للسماح للمساءلة لأصحاب المصلحة، بما في ذلك الجهات </a:t>
            </a:r>
            <a:r>
              <a:rPr lang="ar-JO" sz="2400" dirty="0" err="1" smtClean="0"/>
              <a:t>المانحة،</a:t>
            </a:r>
            <a:r>
              <a:rPr lang="ar-JO" sz="2400" dirty="0" smtClean="0"/>
              <a:t> </a:t>
            </a:r>
          </a:p>
          <a:p>
            <a:pPr algn="r">
              <a:spcBef>
                <a:spcPct val="50000"/>
              </a:spcBef>
              <a:buNone/>
            </a:pPr>
            <a:r>
              <a:rPr lang="ar-JO" sz="2400" dirty="0" smtClean="0"/>
              <a:t>الشركاء أو المستفيدين</a:t>
            </a:r>
          </a:p>
          <a:p>
            <a:pPr algn="r" rtl="1">
              <a:spcBef>
                <a:spcPct val="50000"/>
              </a:spcBef>
              <a:buNone/>
            </a:pPr>
            <a:r>
              <a:rPr lang="ar-JO" sz="2400" b="1" dirty="0" err="1" smtClean="0"/>
              <a:t>التعلم </a:t>
            </a:r>
            <a:r>
              <a:rPr lang="ar-JO" sz="2400" b="1" dirty="0" smtClean="0"/>
              <a:t>/ الاستفادة</a:t>
            </a:r>
          </a:p>
          <a:p>
            <a:pPr algn="r" rtl="1">
              <a:spcBef>
                <a:spcPct val="50000"/>
              </a:spcBef>
              <a:buNone/>
            </a:pPr>
            <a:r>
              <a:rPr lang="ar-JO" sz="2400" dirty="0" smtClean="0"/>
              <a:t>- توفير فرص للتعلم من تجربة المشروع </a:t>
            </a:r>
            <a:r>
              <a:rPr lang="ar-JO" sz="2400" dirty="0" err="1" smtClean="0"/>
              <a:t>الحالي </a:t>
            </a:r>
            <a:r>
              <a:rPr lang="ar-JO" sz="2400" dirty="0" smtClean="0"/>
              <a:t>، لتقديم أدلة حول ما يمكن عمله لإعلام البرامج  و المستقبلية وتوسيع نطاق و الاستفادة من الخبرات السابقة</a:t>
            </a:r>
            <a:endParaRPr lang="ar-JO" sz="2400" b="1" dirty="0" smtClean="0"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2400" dirty="0" smtClean="0"/>
              <a:t/>
            </a:r>
            <a:br>
              <a:rPr lang="ar-JO" sz="2400" dirty="0" smtClean="0"/>
            </a:br>
            <a:endParaRPr lang="ar-JO" sz="24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</a:endParaRPr>
          </a:p>
          <a:p>
            <a:pPr algn="r" rtl="1">
              <a:spcBef>
                <a:spcPct val="50000"/>
              </a:spcBef>
              <a:buNone/>
            </a:pPr>
            <a:r>
              <a:rPr lang="ar-JO" sz="2000" b="1" dirty="0" smtClean="0"/>
              <a:t>	</a:t>
            </a:r>
            <a:endParaRPr lang="ar-JO" sz="2400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204400" y="1411068"/>
          <a:ext cx="2358684" cy="223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47778" y="574838"/>
            <a:ext cx="63097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خصائص كل من المتابعة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337625" y="1397000"/>
          <a:ext cx="841993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5436" y="574838"/>
            <a:ext cx="553212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sz="4000" b="1" dirty="0" smtClean="0">
                <a:solidFill>
                  <a:srgbClr val="1774BF"/>
                </a:solidFill>
                <a:latin typeface="Tahoma" pitchFamily="34" charset="0"/>
                <a:ea typeface="Tahoma" pitchFamily="34" charset="0"/>
              </a:rPr>
              <a:t>مستويات المتابعة و التقييم</a:t>
            </a:r>
          </a:p>
          <a:p>
            <a:pPr algn="r" rtl="1"/>
            <a:endParaRPr lang="ar-SA" sz="4000" b="1" dirty="0" smtClean="0">
              <a:solidFill>
                <a:srgbClr val="1774BF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7956" y="3432517"/>
            <a:ext cx="8229600" cy="2345471"/>
          </a:xfrm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  <a:buNone/>
            </a:pPr>
            <a:endParaRPr lang="ar-JO" sz="3100" b="1" dirty="0" smtClean="0">
              <a:solidFill>
                <a:srgbClr val="E98E2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  <a:buNone/>
            </a:pPr>
            <a:r>
              <a:rPr lang="ar-JO" sz="3100" b="1" dirty="0" smtClean="0"/>
              <a:t>	</a:t>
            </a:r>
            <a:endParaRPr lang="ar-JO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27956" y="2900094"/>
          <a:ext cx="8419096" cy="106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7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DC7674-B6B7-4B8E-8D01-308D7CA43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3DC7674-B6B7-4B8E-8D01-308D7CA43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2D71F0-4A90-4325-9746-6CE7C6F0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92D71F0-4A90-4325-9746-6CE7C6F0E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26FD3D-8C93-4F47-990E-20D078130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1E26FD3D-8C93-4F47-990E-20D078130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F6E01C-BDFB-4D24-9EDB-3D53D724E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6F6E01C-BDFB-4D24-9EDB-3D53D724E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521827-C3CC-4716-AD6A-339EF64A8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D5521827-C3CC-4716-AD6A-339EF64A8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ports Library" ma:contentTypeID="0x0101007C9721EB39452247BA818D661FE708140058B0040D82D78E4098C551B5057F218D" ma:contentTypeVersion="" ma:contentTypeDescription="" ma:contentTypeScope="" ma:versionID="b2085a9cc23efad8a1df694b3392db79">
  <xsd:schema xmlns:xsd="http://www.w3.org/2001/XMLSchema" xmlns:xs="http://www.w3.org/2001/XMLSchema" xmlns:p="http://schemas.microsoft.com/office/2006/metadata/properties" xmlns:ns2="49908086-e0b4-47a4-b57d-4e1482a06309" xmlns:ns3="450da55b-6585-45e1-b4ac-fedf4e2bb059" xmlns:ns4="ffbe5aa1-1fc3-48dd-a604-5db4f3fa6670" targetNamespace="http://schemas.microsoft.com/office/2006/metadata/properties" ma:root="true" ma:fieldsID="1af1b89f3b4b52c9a2ae00bc0091d04e" ns2:_="" ns3:_="" ns4:_="">
    <xsd:import namespace="49908086-e0b4-47a4-b57d-4e1482a06309"/>
    <xsd:import namespace="450da55b-6585-45e1-b4ac-fedf4e2bb059"/>
    <xsd:import namespace="ffbe5aa1-1fc3-48dd-a604-5db4f3fa6670"/>
    <xsd:element name="properties">
      <xsd:complexType>
        <xsd:sequence>
          <xsd:element name="documentManagement">
            <xsd:complexType>
              <xsd:all>
                <xsd:element ref="ns2:nffa0ae5ba804ee9803ddd996bf6f9d5" minOccurs="0"/>
                <xsd:element ref="ns3:TaxCatchAll" minOccurs="0"/>
                <xsd:element ref="ns3:TaxCatchAllLabel" minOccurs="0"/>
                <xsd:element ref="ns2:e32f3fe483d04bb1aed4ca242c07526e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08086-e0b4-47a4-b57d-4e1482a06309" elementFormDefault="qualified">
    <xsd:import namespace="http://schemas.microsoft.com/office/2006/documentManagement/types"/>
    <xsd:import namespace="http://schemas.microsoft.com/office/infopath/2007/PartnerControls"/>
    <xsd:element name="nffa0ae5ba804ee9803ddd996bf6f9d5" ma:index="8" nillable="true" ma:taxonomy="true" ma:internalName="nffa0ae5ba804ee9803ddd996bf6f9d5" ma:taxonomyFieldName="Period" ma:displayName="Period" ma:default="" ma:fieldId="{7ffa0ae5-ba80-4ee9-803d-dd996bf6f9d5}" ma:sspId="2a852103-1220-4a62-809a-51df32882ae1" ma:termSetId="2be10495-e07f-413b-b11e-5b0db07b8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32f3fe483d04bb1aed4ca242c07526e" ma:index="12" nillable="true" ma:taxonomy="true" ma:internalName="e32f3fe483d04bb1aed4ca242c07526e" ma:taxonomyFieldName="Report_x0020_Type" ma:displayName="Report Type" ma:default="" ma:fieldId="{e32f3fe4-83d0-4bb1-aed4-ca242c07526e}" ma:sspId="2a852103-1220-4a62-809a-51df32882ae1" ma:termSetId="2328cf80-64a1-4707-8d92-6ce3bcce54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da55b-6585-45e1-b4ac-fedf4e2bb059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089FFC7-EA26-4B7C-99BB-B4A87527D345}" ma:internalName="TaxCatchAll" ma:showField="CatchAllData" ma:web="{d8cc0ba2-c850-48cd-9d43-6b23fc9e833c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089FFC7-EA26-4B7C-99BB-B4A87527D345}" ma:internalName="TaxCatchAllLabel" ma:readOnly="true" ma:showField="CatchAllDataLabel" ma:web="{d8cc0ba2-c850-48cd-9d43-6b23fc9e833c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e5aa1-1fc3-48dd-a604-5db4f3fa6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0da55b-6585-45e1-b4ac-fedf4e2bb059" xsi:nil="true"/>
    <e32f3fe483d04bb1aed4ca242c07526e xmlns="49908086-e0b4-47a4-b57d-4e1482a06309">
      <Terms xmlns="http://schemas.microsoft.com/office/infopath/2007/PartnerControls"/>
    </e32f3fe483d04bb1aed4ca242c07526e>
    <nffa0ae5ba804ee9803ddd996bf6f9d5 xmlns="49908086-e0b4-47a4-b57d-4e1482a06309">
      <Terms xmlns="http://schemas.microsoft.com/office/infopath/2007/PartnerControls"/>
    </nffa0ae5ba804ee9803ddd996bf6f9d5>
  </documentManagement>
</p:properties>
</file>

<file path=customXml/itemProps1.xml><?xml version="1.0" encoding="utf-8"?>
<ds:datastoreItem xmlns:ds="http://schemas.openxmlformats.org/officeDocument/2006/customXml" ds:itemID="{DFDAF742-01B9-4873-A7BD-55B167CC5DB9}"/>
</file>

<file path=customXml/itemProps2.xml><?xml version="1.0" encoding="utf-8"?>
<ds:datastoreItem xmlns:ds="http://schemas.openxmlformats.org/officeDocument/2006/customXml" ds:itemID="{86E3F028-E284-4631-AE93-FAC164A28CE3}"/>
</file>

<file path=customXml/itemProps3.xml><?xml version="1.0" encoding="utf-8"?>
<ds:datastoreItem xmlns:ds="http://schemas.openxmlformats.org/officeDocument/2006/customXml" ds:itemID="{121D8610-028E-49DF-AD79-B222D5A6C7C4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2078</TotalTime>
  <Words>926</Words>
  <Application>Microsoft Office PowerPoint</Application>
  <PresentationFormat>On-screen Show (4:3)</PresentationFormat>
  <Paragraphs>224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Batang</vt:lpstr>
      <vt:lpstr>Calibri</vt:lpstr>
      <vt:lpstr>Rockwell</vt:lpstr>
      <vt:lpstr>Rockwell Condensed</vt:lpstr>
      <vt:lpstr>Tahoma</vt:lpstr>
      <vt:lpstr>Times New Roman</vt:lpstr>
      <vt:lpstr>Wingdings</vt:lpstr>
      <vt:lpstr>Wood Type</vt:lpstr>
      <vt:lpstr>المتابعة و التقييم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Imagine GRP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Mohamad Namir</dc:creator>
  <cp:lastModifiedBy>Mahdi Mansour</cp:lastModifiedBy>
  <cp:revision>194</cp:revision>
  <dcterms:created xsi:type="dcterms:W3CDTF">2012-12-10T13:40:28Z</dcterms:created>
  <dcterms:modified xsi:type="dcterms:W3CDTF">2021-12-02T09:53:05Z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0x0101007C9721EB39452247BA818D661FE708140058B0040D82D78E4098C551B5057F218D</vt:lpwstr>
  </property>
</Properties>
</file>