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2"/>
  </p:notesMasterIdLst>
  <p:handoutMasterIdLst>
    <p:handoutMasterId r:id="rId13"/>
  </p:handoutMasterIdLst>
  <p:sldIdLst>
    <p:sldId id="392" r:id="rId3"/>
    <p:sldId id="968" r:id="rId4"/>
    <p:sldId id="394" r:id="rId5"/>
    <p:sldId id="583" r:id="rId6"/>
    <p:sldId id="698" r:id="rId7"/>
    <p:sldId id="853" r:id="rId8"/>
    <p:sldId id="699" r:id="rId9"/>
    <p:sldId id="967" r:id="rId10"/>
    <p:sldId id="84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3120">
          <p15:clr>
            <a:srgbClr val="A4A3A4"/>
          </p15:clr>
        </p15:guide>
        <p15:guide id="3" pos="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nan Afaneh" initials="AA" lastIdx="6" clrIdx="0"/>
  <p:cmAuthor id="1" name="Laila Al-Bustani" initials="LA" lastIdx="11" clrIdx="1"/>
  <p:cmAuthor id="2" name="Jana Abdo" initials="JA" lastIdx="13" clrIdx="3">
    <p:extLst>
      <p:ext uri="{19B8F6BF-5375-455C-9EA6-DF929625EA0E}">
        <p15:presenceInfo xmlns:p15="http://schemas.microsoft.com/office/powerpoint/2012/main" userId="S-1-5-21-3366472490-707558996-3559777402-158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7B0"/>
    <a:srgbClr val="DAECA7"/>
    <a:srgbClr val="9FC62C"/>
    <a:srgbClr val="0091D0"/>
    <a:srgbClr val="3D80AC"/>
    <a:srgbClr val="02688D"/>
    <a:srgbClr val="ADCDE2"/>
    <a:srgbClr val="B1BC37"/>
    <a:srgbClr val="F2D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9" autoAdjust="0"/>
    <p:restoredTop sz="0" autoAdjust="0"/>
  </p:normalViewPr>
  <p:slideViewPr>
    <p:cSldViewPr>
      <p:cViewPr varScale="1">
        <p:scale>
          <a:sx n="91" d="100"/>
          <a:sy n="91" d="100"/>
        </p:scale>
        <p:origin x="1182" y="84"/>
      </p:cViewPr>
      <p:guideLst>
        <p:guide orient="horz" pos="2352"/>
        <p:guide pos="3120"/>
        <p:guide pos="48"/>
      </p:guideLst>
    </p:cSldViewPr>
  </p:slideViewPr>
  <p:outlineViewPr>
    <p:cViewPr>
      <p:scale>
        <a:sx n="33" d="100"/>
        <a:sy n="33" d="100"/>
      </p:scale>
      <p:origin x="0" y="22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-3408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30F7F-3C1D-4B2C-9F97-37E88A1E42C8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F7A7F77-7E2A-4070-9B0C-30103DB08AC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ar-JO" b="1" dirty="0" smtClean="0">
              <a:solidFill>
                <a:schemeClr val="bg1"/>
              </a:solidFill>
            </a:rPr>
            <a:t>جمع البيانات المالية و غير المالية</a:t>
          </a:r>
          <a:endParaRPr lang="en-US" b="1" dirty="0">
            <a:solidFill>
              <a:schemeClr val="bg1"/>
            </a:solidFill>
          </a:endParaRPr>
        </a:p>
      </dgm:t>
    </dgm:pt>
    <dgm:pt modelId="{BE92838A-DE86-4FC4-80D2-3ACA1442615A}" type="parTrans" cxnId="{0F3C68EF-4271-41FB-84B1-1051BA9FA3F4}">
      <dgm:prSet/>
      <dgm:spPr/>
      <dgm:t>
        <a:bodyPr/>
        <a:lstStyle/>
        <a:p>
          <a:endParaRPr lang="en-US" b="1"/>
        </a:p>
      </dgm:t>
    </dgm:pt>
    <dgm:pt modelId="{48E39496-A0E6-44B5-B3BF-BE2ADFDCC5F5}" type="sibTrans" cxnId="{0F3C68EF-4271-41FB-84B1-1051BA9FA3F4}">
      <dgm:prSet/>
      <dgm:spPr/>
      <dgm:t>
        <a:bodyPr/>
        <a:lstStyle/>
        <a:p>
          <a:endParaRPr lang="en-US" b="1"/>
        </a:p>
      </dgm:t>
    </dgm:pt>
    <dgm:pt modelId="{BE231F11-D103-4A73-B053-45429FFDD8FA}">
      <dgm:prSet phldrT="[Text]"/>
      <dgm:spPr>
        <a:solidFill>
          <a:srgbClr val="00B0F0"/>
        </a:solidFill>
      </dgm:spPr>
      <dgm:t>
        <a:bodyPr/>
        <a:lstStyle/>
        <a:p>
          <a:r>
            <a:rPr lang="ar-JO" b="1" dirty="0" smtClean="0">
              <a:solidFill>
                <a:srgbClr val="FF0000"/>
              </a:solidFill>
            </a:rPr>
            <a:t>التحقق من صحة البيانات</a:t>
          </a:r>
          <a:endParaRPr lang="en-US" b="1" dirty="0">
            <a:solidFill>
              <a:srgbClr val="FF0000"/>
            </a:solidFill>
          </a:endParaRPr>
        </a:p>
      </dgm:t>
    </dgm:pt>
    <dgm:pt modelId="{BBD14336-7AE8-49D4-888F-3C1D56B67AD4}" type="parTrans" cxnId="{3E30A69C-C09C-44E7-91B9-28B56E787B87}">
      <dgm:prSet/>
      <dgm:spPr/>
      <dgm:t>
        <a:bodyPr/>
        <a:lstStyle/>
        <a:p>
          <a:endParaRPr lang="en-US" b="1"/>
        </a:p>
      </dgm:t>
    </dgm:pt>
    <dgm:pt modelId="{1F48541E-64D2-4318-8B8B-A4172E02FA64}" type="sibTrans" cxnId="{3E30A69C-C09C-44E7-91B9-28B56E787B87}">
      <dgm:prSet/>
      <dgm:spPr/>
      <dgm:t>
        <a:bodyPr/>
        <a:lstStyle/>
        <a:p>
          <a:endParaRPr lang="en-US" b="1"/>
        </a:p>
      </dgm:t>
    </dgm:pt>
    <dgm:pt modelId="{482EF98F-7797-46D9-9565-4CAE8E069469}">
      <dgm:prSet phldrT="[Text]"/>
      <dgm:spPr>
        <a:solidFill>
          <a:srgbClr val="0091D0"/>
        </a:solidFill>
      </dgm:spPr>
      <dgm:t>
        <a:bodyPr/>
        <a:lstStyle/>
        <a:p>
          <a:pPr rtl="1"/>
          <a:r>
            <a:rPr lang="ar-JO" b="1" dirty="0" smtClean="0"/>
            <a:t>تحليل البيانات بإستخدام آلية ال</a:t>
          </a:r>
          <a:r>
            <a:rPr lang="en-US" b="1" dirty="0" smtClean="0"/>
            <a:t>  (7Cs)</a:t>
          </a:r>
          <a:endParaRPr lang="en-US" b="1" dirty="0"/>
        </a:p>
      </dgm:t>
    </dgm:pt>
    <dgm:pt modelId="{CF7AA4DA-AE8A-4FE9-B849-59C45E893DF4}" type="parTrans" cxnId="{921FB4E7-9E73-4F59-AEA5-CD28DB6AABA0}">
      <dgm:prSet/>
      <dgm:spPr/>
      <dgm:t>
        <a:bodyPr/>
        <a:lstStyle/>
        <a:p>
          <a:endParaRPr lang="en-US" b="1"/>
        </a:p>
      </dgm:t>
    </dgm:pt>
    <dgm:pt modelId="{95799EB7-BF9F-4F78-A60D-C1237836398C}" type="sibTrans" cxnId="{921FB4E7-9E73-4F59-AEA5-CD28DB6AABA0}">
      <dgm:prSet/>
      <dgm:spPr/>
      <dgm:t>
        <a:bodyPr/>
        <a:lstStyle/>
        <a:p>
          <a:endParaRPr lang="en-US" b="1"/>
        </a:p>
      </dgm:t>
    </dgm:pt>
    <dgm:pt modelId="{D8F90B4B-6F7C-4092-94C0-28CC07DA4603}">
      <dgm:prSet/>
      <dgm:spPr>
        <a:solidFill>
          <a:srgbClr val="02688D"/>
        </a:solidFill>
      </dgm:spPr>
      <dgm:t>
        <a:bodyPr/>
        <a:lstStyle/>
        <a:p>
          <a:r>
            <a:rPr lang="ar-JO" b="1" dirty="0" smtClean="0"/>
            <a:t>اتخاذ القرار الإئتماني و اعداد التقرير الإئتماني</a:t>
          </a:r>
          <a:endParaRPr lang="en-US" b="1" dirty="0"/>
        </a:p>
      </dgm:t>
    </dgm:pt>
    <dgm:pt modelId="{38D08B07-7262-4EB7-92F4-6C182FD10875}" type="parTrans" cxnId="{4E4C1425-8B89-44FE-837D-5F4ABFDDF11C}">
      <dgm:prSet/>
      <dgm:spPr/>
      <dgm:t>
        <a:bodyPr/>
        <a:lstStyle/>
        <a:p>
          <a:endParaRPr lang="en-US" b="1"/>
        </a:p>
      </dgm:t>
    </dgm:pt>
    <dgm:pt modelId="{AF2F5EC5-4D16-408D-9A8D-429C235264E1}" type="sibTrans" cxnId="{4E4C1425-8B89-44FE-837D-5F4ABFDDF11C}">
      <dgm:prSet/>
      <dgm:spPr/>
      <dgm:t>
        <a:bodyPr/>
        <a:lstStyle/>
        <a:p>
          <a:endParaRPr lang="en-US" b="1"/>
        </a:p>
      </dgm:t>
    </dgm:pt>
    <dgm:pt modelId="{EA80CE62-0DC0-4274-AA75-EF68A22072F4}" type="pres">
      <dgm:prSet presAssocID="{CED30F7F-3C1D-4B2C-9F97-37E88A1E42C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3BB0D5-D652-41D4-BF83-1033AA26FEBA}" type="pres">
      <dgm:prSet presAssocID="{AF7A7F77-7E2A-4070-9B0C-30103DB08AC1}" presName="composite" presStyleCnt="0"/>
      <dgm:spPr/>
      <dgm:t>
        <a:bodyPr/>
        <a:lstStyle/>
        <a:p>
          <a:endParaRPr lang="en-US"/>
        </a:p>
      </dgm:t>
    </dgm:pt>
    <dgm:pt modelId="{77517493-2CD9-418E-A88C-E032919AEDA6}" type="pres">
      <dgm:prSet presAssocID="{AF7A7F77-7E2A-4070-9B0C-30103DB08AC1}" presName="bentUpArrow1" presStyleLbl="alignImgPlace1" presStyleIdx="0" presStyleCnt="3"/>
      <dgm:spPr>
        <a:solidFill>
          <a:srgbClr val="ADCDE2"/>
        </a:solidFill>
      </dgm:spPr>
      <dgm:t>
        <a:bodyPr/>
        <a:lstStyle/>
        <a:p>
          <a:endParaRPr lang="en-US"/>
        </a:p>
      </dgm:t>
    </dgm:pt>
    <dgm:pt modelId="{2E0EE0A7-4323-4FD2-8972-4163DF0A5342}" type="pres">
      <dgm:prSet presAssocID="{AF7A7F77-7E2A-4070-9B0C-30103DB08AC1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8690A-00B5-4573-8AF3-E1B445284713}" type="pres">
      <dgm:prSet presAssocID="{AF7A7F77-7E2A-4070-9B0C-30103DB08AC1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293F5-B62D-46A3-AC58-5583E9C10E00}" type="pres">
      <dgm:prSet presAssocID="{48E39496-A0E6-44B5-B3BF-BE2ADFDCC5F5}" presName="sibTrans" presStyleCnt="0"/>
      <dgm:spPr/>
      <dgm:t>
        <a:bodyPr/>
        <a:lstStyle/>
        <a:p>
          <a:endParaRPr lang="en-US"/>
        </a:p>
      </dgm:t>
    </dgm:pt>
    <dgm:pt modelId="{066C4549-F4C3-47F9-A3C7-2E53E6646C6C}" type="pres">
      <dgm:prSet presAssocID="{BE231F11-D103-4A73-B053-45429FFDD8FA}" presName="composite" presStyleCnt="0"/>
      <dgm:spPr/>
      <dgm:t>
        <a:bodyPr/>
        <a:lstStyle/>
        <a:p>
          <a:endParaRPr lang="en-US"/>
        </a:p>
      </dgm:t>
    </dgm:pt>
    <dgm:pt modelId="{E0B19979-9B02-4F58-B1C1-8A806422A6BB}" type="pres">
      <dgm:prSet presAssocID="{BE231F11-D103-4A73-B053-45429FFDD8FA}" presName="bentUpArrow1" presStyleLbl="alignImgPlace1" presStyleIdx="1" presStyleCnt="3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E08D0E00-7B61-4731-AAD6-8B585502F0C5}" type="pres">
      <dgm:prSet presAssocID="{BE231F11-D103-4A73-B053-45429FFDD8FA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14A56-290A-451F-842D-BECF7E01D82F}" type="pres">
      <dgm:prSet presAssocID="{BE231F11-D103-4A73-B053-45429FFDD8FA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3012C-EE4D-4632-88B1-B6115C1FD4D6}" type="pres">
      <dgm:prSet presAssocID="{1F48541E-64D2-4318-8B8B-A4172E02FA64}" presName="sibTrans" presStyleCnt="0"/>
      <dgm:spPr/>
      <dgm:t>
        <a:bodyPr/>
        <a:lstStyle/>
        <a:p>
          <a:endParaRPr lang="en-US"/>
        </a:p>
      </dgm:t>
    </dgm:pt>
    <dgm:pt modelId="{0CE31389-2ACC-4C13-85F4-1D5DE7BB3C22}" type="pres">
      <dgm:prSet presAssocID="{482EF98F-7797-46D9-9565-4CAE8E069469}" presName="composite" presStyleCnt="0"/>
      <dgm:spPr/>
      <dgm:t>
        <a:bodyPr/>
        <a:lstStyle/>
        <a:p>
          <a:endParaRPr lang="en-US"/>
        </a:p>
      </dgm:t>
    </dgm:pt>
    <dgm:pt modelId="{0072E087-1AA4-4092-B05B-AB7DBCE2030E}" type="pres">
      <dgm:prSet presAssocID="{482EF98F-7797-46D9-9565-4CAE8E069469}" presName="bentUpArrow1" presStyleLbl="alignImgPlace1" presStyleIdx="2" presStyleCnt="3"/>
      <dgm:spPr>
        <a:solidFill>
          <a:srgbClr val="0091D0"/>
        </a:solidFill>
      </dgm:spPr>
      <dgm:t>
        <a:bodyPr/>
        <a:lstStyle/>
        <a:p>
          <a:endParaRPr lang="en-US"/>
        </a:p>
      </dgm:t>
    </dgm:pt>
    <dgm:pt modelId="{D58C3D92-D7E3-4C53-8B4C-737CE576E7E0}" type="pres">
      <dgm:prSet presAssocID="{482EF98F-7797-46D9-9565-4CAE8E069469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12825-5A04-4019-9E5E-E34CDC255125}" type="pres">
      <dgm:prSet presAssocID="{482EF98F-7797-46D9-9565-4CAE8E069469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61F74-4305-46A5-B7F1-BC83393A07EE}" type="pres">
      <dgm:prSet presAssocID="{95799EB7-BF9F-4F78-A60D-C1237836398C}" presName="sibTrans" presStyleCnt="0"/>
      <dgm:spPr/>
      <dgm:t>
        <a:bodyPr/>
        <a:lstStyle/>
        <a:p>
          <a:endParaRPr lang="en-US"/>
        </a:p>
      </dgm:t>
    </dgm:pt>
    <dgm:pt modelId="{6854AA82-A562-49A3-A1E1-4D1D195F6774}" type="pres">
      <dgm:prSet presAssocID="{D8F90B4B-6F7C-4092-94C0-28CC07DA4603}" presName="composite" presStyleCnt="0"/>
      <dgm:spPr/>
      <dgm:t>
        <a:bodyPr/>
        <a:lstStyle/>
        <a:p>
          <a:endParaRPr lang="en-US"/>
        </a:p>
      </dgm:t>
    </dgm:pt>
    <dgm:pt modelId="{2872AFB4-4D2F-4742-B164-4B5D6517BA4A}" type="pres">
      <dgm:prSet presAssocID="{D8F90B4B-6F7C-4092-94C0-28CC07DA4603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3E6043-3955-4B8E-B25A-5976CA17782E}" type="presOf" srcId="{AF7A7F77-7E2A-4070-9B0C-30103DB08AC1}" destId="{2E0EE0A7-4323-4FD2-8972-4163DF0A5342}" srcOrd="0" destOrd="0" presId="urn:microsoft.com/office/officeart/2005/8/layout/StepDownProcess"/>
    <dgm:cxn modelId="{0EFD9B75-8932-4554-9A82-8C91ED3B1C2F}" type="presOf" srcId="{CED30F7F-3C1D-4B2C-9F97-37E88A1E42C8}" destId="{EA80CE62-0DC0-4274-AA75-EF68A22072F4}" srcOrd="0" destOrd="0" presId="urn:microsoft.com/office/officeart/2005/8/layout/StepDownProcess"/>
    <dgm:cxn modelId="{19ECECB1-283C-4033-B37D-CF833E61998C}" type="presOf" srcId="{BE231F11-D103-4A73-B053-45429FFDD8FA}" destId="{E08D0E00-7B61-4731-AAD6-8B585502F0C5}" srcOrd="0" destOrd="0" presId="urn:microsoft.com/office/officeart/2005/8/layout/StepDownProcess"/>
    <dgm:cxn modelId="{4E4C1425-8B89-44FE-837D-5F4ABFDDF11C}" srcId="{CED30F7F-3C1D-4B2C-9F97-37E88A1E42C8}" destId="{D8F90B4B-6F7C-4092-94C0-28CC07DA4603}" srcOrd="3" destOrd="0" parTransId="{38D08B07-7262-4EB7-92F4-6C182FD10875}" sibTransId="{AF2F5EC5-4D16-408D-9A8D-429C235264E1}"/>
    <dgm:cxn modelId="{9A4B267E-EF79-404D-8BFA-3234FD6ECA2A}" type="presOf" srcId="{482EF98F-7797-46D9-9565-4CAE8E069469}" destId="{D58C3D92-D7E3-4C53-8B4C-737CE576E7E0}" srcOrd="0" destOrd="0" presId="urn:microsoft.com/office/officeart/2005/8/layout/StepDownProcess"/>
    <dgm:cxn modelId="{3877D8D2-2B7C-4725-A8E3-E49AB5A75163}" type="presOf" srcId="{D8F90B4B-6F7C-4092-94C0-28CC07DA4603}" destId="{2872AFB4-4D2F-4742-B164-4B5D6517BA4A}" srcOrd="0" destOrd="0" presId="urn:microsoft.com/office/officeart/2005/8/layout/StepDownProcess"/>
    <dgm:cxn modelId="{0F3C68EF-4271-41FB-84B1-1051BA9FA3F4}" srcId="{CED30F7F-3C1D-4B2C-9F97-37E88A1E42C8}" destId="{AF7A7F77-7E2A-4070-9B0C-30103DB08AC1}" srcOrd="0" destOrd="0" parTransId="{BE92838A-DE86-4FC4-80D2-3ACA1442615A}" sibTransId="{48E39496-A0E6-44B5-B3BF-BE2ADFDCC5F5}"/>
    <dgm:cxn modelId="{921FB4E7-9E73-4F59-AEA5-CD28DB6AABA0}" srcId="{CED30F7F-3C1D-4B2C-9F97-37E88A1E42C8}" destId="{482EF98F-7797-46D9-9565-4CAE8E069469}" srcOrd="2" destOrd="0" parTransId="{CF7AA4DA-AE8A-4FE9-B849-59C45E893DF4}" sibTransId="{95799EB7-BF9F-4F78-A60D-C1237836398C}"/>
    <dgm:cxn modelId="{3E30A69C-C09C-44E7-91B9-28B56E787B87}" srcId="{CED30F7F-3C1D-4B2C-9F97-37E88A1E42C8}" destId="{BE231F11-D103-4A73-B053-45429FFDD8FA}" srcOrd="1" destOrd="0" parTransId="{BBD14336-7AE8-49D4-888F-3C1D56B67AD4}" sibTransId="{1F48541E-64D2-4318-8B8B-A4172E02FA64}"/>
    <dgm:cxn modelId="{D1A8C88A-DD27-4BE4-B55B-A519A6413E80}" type="presParOf" srcId="{EA80CE62-0DC0-4274-AA75-EF68A22072F4}" destId="{D73BB0D5-D652-41D4-BF83-1033AA26FEBA}" srcOrd="0" destOrd="0" presId="urn:microsoft.com/office/officeart/2005/8/layout/StepDownProcess"/>
    <dgm:cxn modelId="{E606F51D-A560-4464-A16B-3C4345DFF3CC}" type="presParOf" srcId="{D73BB0D5-D652-41D4-BF83-1033AA26FEBA}" destId="{77517493-2CD9-418E-A88C-E032919AEDA6}" srcOrd="0" destOrd="0" presId="urn:microsoft.com/office/officeart/2005/8/layout/StepDownProcess"/>
    <dgm:cxn modelId="{BE27F6F7-7293-4CE6-824C-1F6164161023}" type="presParOf" srcId="{D73BB0D5-D652-41D4-BF83-1033AA26FEBA}" destId="{2E0EE0A7-4323-4FD2-8972-4163DF0A5342}" srcOrd="1" destOrd="0" presId="urn:microsoft.com/office/officeart/2005/8/layout/StepDownProcess"/>
    <dgm:cxn modelId="{E0B74F1A-5FA7-4F8E-92B4-2C1DEE522B00}" type="presParOf" srcId="{D73BB0D5-D652-41D4-BF83-1033AA26FEBA}" destId="{E0B8690A-00B5-4573-8AF3-E1B445284713}" srcOrd="2" destOrd="0" presId="urn:microsoft.com/office/officeart/2005/8/layout/StepDownProcess"/>
    <dgm:cxn modelId="{7D21AFF7-D2E0-48FC-823D-A3DAD413BDBE}" type="presParOf" srcId="{EA80CE62-0DC0-4274-AA75-EF68A22072F4}" destId="{F1A293F5-B62D-46A3-AC58-5583E9C10E00}" srcOrd="1" destOrd="0" presId="urn:microsoft.com/office/officeart/2005/8/layout/StepDownProcess"/>
    <dgm:cxn modelId="{8C50CCDD-D7CE-41CF-844F-1C63F5D82EA4}" type="presParOf" srcId="{EA80CE62-0DC0-4274-AA75-EF68A22072F4}" destId="{066C4549-F4C3-47F9-A3C7-2E53E6646C6C}" srcOrd="2" destOrd="0" presId="urn:microsoft.com/office/officeart/2005/8/layout/StepDownProcess"/>
    <dgm:cxn modelId="{D49EC77B-E120-4EC1-80C9-9D4109FBA46D}" type="presParOf" srcId="{066C4549-F4C3-47F9-A3C7-2E53E6646C6C}" destId="{E0B19979-9B02-4F58-B1C1-8A806422A6BB}" srcOrd="0" destOrd="0" presId="urn:microsoft.com/office/officeart/2005/8/layout/StepDownProcess"/>
    <dgm:cxn modelId="{962E3574-DD66-4664-A940-B461F5191E96}" type="presParOf" srcId="{066C4549-F4C3-47F9-A3C7-2E53E6646C6C}" destId="{E08D0E00-7B61-4731-AAD6-8B585502F0C5}" srcOrd="1" destOrd="0" presId="urn:microsoft.com/office/officeart/2005/8/layout/StepDownProcess"/>
    <dgm:cxn modelId="{806237D4-FE1F-4185-9EE1-D1408629E807}" type="presParOf" srcId="{066C4549-F4C3-47F9-A3C7-2E53E6646C6C}" destId="{A3714A56-290A-451F-842D-BECF7E01D82F}" srcOrd="2" destOrd="0" presId="urn:microsoft.com/office/officeart/2005/8/layout/StepDownProcess"/>
    <dgm:cxn modelId="{EA1689AC-E9DF-45DD-A0AF-CD5A00B5CEDF}" type="presParOf" srcId="{EA80CE62-0DC0-4274-AA75-EF68A22072F4}" destId="{5C13012C-EE4D-4632-88B1-B6115C1FD4D6}" srcOrd="3" destOrd="0" presId="urn:microsoft.com/office/officeart/2005/8/layout/StepDownProcess"/>
    <dgm:cxn modelId="{58DF1418-C132-4C51-81C3-5F5DC06EA417}" type="presParOf" srcId="{EA80CE62-0DC0-4274-AA75-EF68A22072F4}" destId="{0CE31389-2ACC-4C13-85F4-1D5DE7BB3C22}" srcOrd="4" destOrd="0" presId="urn:microsoft.com/office/officeart/2005/8/layout/StepDownProcess"/>
    <dgm:cxn modelId="{E00F6ABE-5D6C-471B-9C15-939CFF4DB1CC}" type="presParOf" srcId="{0CE31389-2ACC-4C13-85F4-1D5DE7BB3C22}" destId="{0072E087-1AA4-4092-B05B-AB7DBCE2030E}" srcOrd="0" destOrd="0" presId="urn:microsoft.com/office/officeart/2005/8/layout/StepDownProcess"/>
    <dgm:cxn modelId="{869E27F4-73D9-42A1-8C01-BC21130C1FFD}" type="presParOf" srcId="{0CE31389-2ACC-4C13-85F4-1D5DE7BB3C22}" destId="{D58C3D92-D7E3-4C53-8B4C-737CE576E7E0}" srcOrd="1" destOrd="0" presId="urn:microsoft.com/office/officeart/2005/8/layout/StepDownProcess"/>
    <dgm:cxn modelId="{9750DFAA-A3A4-4A4B-8C3D-CFE98A409CCA}" type="presParOf" srcId="{0CE31389-2ACC-4C13-85F4-1D5DE7BB3C22}" destId="{89112825-5A04-4019-9E5E-E34CDC255125}" srcOrd="2" destOrd="0" presId="urn:microsoft.com/office/officeart/2005/8/layout/StepDownProcess"/>
    <dgm:cxn modelId="{78E1B607-C05F-4045-A187-E713A4589B23}" type="presParOf" srcId="{EA80CE62-0DC0-4274-AA75-EF68A22072F4}" destId="{B4161F74-4305-46A5-B7F1-BC83393A07EE}" srcOrd="5" destOrd="0" presId="urn:microsoft.com/office/officeart/2005/8/layout/StepDownProcess"/>
    <dgm:cxn modelId="{E09E4A28-E6B2-42C7-8424-153BF311A399}" type="presParOf" srcId="{EA80CE62-0DC0-4274-AA75-EF68A22072F4}" destId="{6854AA82-A562-49A3-A1E1-4D1D195F6774}" srcOrd="6" destOrd="0" presId="urn:microsoft.com/office/officeart/2005/8/layout/StepDownProcess"/>
    <dgm:cxn modelId="{B9D6ED60-A7A6-47C9-87FF-DF41748AC248}" type="presParOf" srcId="{6854AA82-A562-49A3-A1E1-4D1D195F6774}" destId="{2872AFB4-4D2F-4742-B164-4B5D6517BA4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30F7F-3C1D-4B2C-9F97-37E88A1E42C8}" type="doc">
      <dgm:prSet loTypeId="urn:microsoft.com/office/officeart/2005/8/layout/vProcess5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231F11-D103-4A73-B053-45429FFDD8F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ar-JO" sz="2400" b="1" dirty="0" smtClean="0"/>
            <a:t>(2) التحقق من صحة البيانات</a:t>
          </a:r>
          <a:endParaRPr lang="en-US" sz="2400" b="1" dirty="0"/>
        </a:p>
      </dgm:t>
    </dgm:pt>
    <dgm:pt modelId="{BBD14336-7AE8-49D4-888F-3C1D56B67AD4}" type="parTrans" cxnId="{3E30A69C-C09C-44E7-91B9-28B56E787B87}">
      <dgm:prSet/>
      <dgm:spPr/>
      <dgm:t>
        <a:bodyPr/>
        <a:lstStyle/>
        <a:p>
          <a:endParaRPr lang="en-US" b="1"/>
        </a:p>
      </dgm:t>
    </dgm:pt>
    <dgm:pt modelId="{1F48541E-64D2-4318-8B8B-A4172E02FA64}" type="sibTrans" cxnId="{3E30A69C-C09C-44E7-91B9-28B56E787B87}">
      <dgm:prSet/>
      <dgm:spPr>
        <a:solidFill>
          <a:srgbClr val="ADCDE2">
            <a:alpha val="90000"/>
          </a:srgbClr>
        </a:solidFill>
      </dgm:spPr>
      <dgm:t>
        <a:bodyPr/>
        <a:lstStyle/>
        <a:p>
          <a:endParaRPr lang="en-US" b="1"/>
        </a:p>
      </dgm:t>
    </dgm:pt>
    <dgm:pt modelId="{87A76181-8CA8-456B-81C2-08E26BD0611F}">
      <dgm:prSet phldrT="[Text]"/>
      <dgm:spPr>
        <a:solidFill>
          <a:srgbClr val="0091D0"/>
        </a:solidFill>
      </dgm:spPr>
      <dgm:t>
        <a:bodyPr/>
        <a:lstStyle/>
        <a:p>
          <a:pPr algn="r" rtl="1"/>
          <a:r>
            <a:rPr lang="ar-JO" b="1" dirty="0" smtClean="0"/>
            <a:t>الإختبارات المتقاطعة</a:t>
          </a:r>
          <a:r>
            <a:rPr lang="en-US" b="1" dirty="0" smtClean="0"/>
            <a:t> </a:t>
          </a:r>
          <a:r>
            <a:rPr lang="ar-JO" b="1" dirty="0" smtClean="0"/>
            <a:t>(</a:t>
          </a:r>
          <a:r>
            <a:rPr lang="en-US" b="1" dirty="0" smtClean="0"/>
            <a:t>Cross Checks</a:t>
          </a:r>
          <a:r>
            <a:rPr lang="ar-JO" b="1" dirty="0" smtClean="0"/>
            <a:t>):</a:t>
          </a:r>
          <a:endParaRPr lang="en-US" b="1" dirty="0" smtClean="0"/>
        </a:p>
        <a:p>
          <a:pPr algn="r" rtl="1"/>
          <a:r>
            <a:rPr lang="ar-JO" b="1" dirty="0" smtClean="0"/>
            <a:t>حساب العلاقة بين بندين ومقارنة النتيجة مع معلومات مالية معينة. مثال: المبيعات مع الأرباح / تكلفة البضاعة المباعة مع المخزون</a:t>
          </a:r>
          <a:endParaRPr lang="en-US" b="1" dirty="0"/>
        </a:p>
      </dgm:t>
    </dgm:pt>
    <dgm:pt modelId="{37F8F157-D0C8-4A15-9D77-65B081905F74}" type="parTrans" cxnId="{835AB25F-451A-41EC-BD34-D8F69B34C7F2}">
      <dgm:prSet/>
      <dgm:spPr/>
      <dgm:t>
        <a:bodyPr/>
        <a:lstStyle/>
        <a:p>
          <a:endParaRPr lang="en-US" b="1"/>
        </a:p>
      </dgm:t>
    </dgm:pt>
    <dgm:pt modelId="{FA6D2A2F-C178-4415-B489-E18DB2704DEE}" type="sibTrans" cxnId="{835AB25F-451A-41EC-BD34-D8F69B34C7F2}">
      <dgm:prSet/>
      <dgm:spPr/>
      <dgm:t>
        <a:bodyPr/>
        <a:lstStyle/>
        <a:p>
          <a:endParaRPr lang="en-US" b="1"/>
        </a:p>
      </dgm:t>
    </dgm:pt>
    <dgm:pt modelId="{12DFC5B7-C42D-4522-9B5E-6853748ECDC3}">
      <dgm:prSet phldrT="[Text]"/>
      <dgm:spPr>
        <a:solidFill>
          <a:srgbClr val="00B0F0"/>
        </a:solidFill>
      </dgm:spPr>
      <dgm:t>
        <a:bodyPr/>
        <a:lstStyle/>
        <a:p>
          <a:pPr algn="r" rtl="1"/>
          <a:r>
            <a:rPr lang="ar-JO" b="1" dirty="0" smtClean="0"/>
            <a:t>اختبارات المعقولية</a:t>
          </a:r>
          <a:r>
            <a:rPr lang="en-US" b="1" dirty="0" smtClean="0"/>
            <a:t>Plausibility Check) </a:t>
          </a:r>
          <a:r>
            <a:rPr lang="ar-JO" b="1" dirty="0" smtClean="0"/>
            <a:t>): </a:t>
          </a:r>
          <a:endParaRPr lang="en-US" b="1" dirty="0" smtClean="0"/>
        </a:p>
        <a:p>
          <a:pPr algn="r" rtl="1"/>
          <a:r>
            <a:rPr lang="ar-JO" b="1" dirty="0" smtClean="0"/>
            <a:t>استخدام مصادر متعددة للحصول على معلومات حول عنصر واحد.</a:t>
          </a:r>
          <a:endParaRPr lang="en-US" b="1" dirty="0" smtClean="0"/>
        </a:p>
        <a:p>
          <a:pPr algn="r" rtl="1"/>
          <a:r>
            <a:rPr lang="ar-JO" b="1" dirty="0" smtClean="0"/>
            <a:t> مثال: المبيعات من الإدارة، المستوى الإنتاجي، زيارة الموقع</a:t>
          </a:r>
          <a:endParaRPr lang="en-US" b="1" dirty="0"/>
        </a:p>
      </dgm:t>
    </dgm:pt>
    <dgm:pt modelId="{D4428514-B009-41A5-B12B-8A3E5977217C}" type="parTrans" cxnId="{3772FA3E-0347-4608-A122-2E5BDE329D15}">
      <dgm:prSet/>
      <dgm:spPr/>
      <dgm:t>
        <a:bodyPr/>
        <a:lstStyle/>
        <a:p>
          <a:endParaRPr lang="en-US" b="1"/>
        </a:p>
      </dgm:t>
    </dgm:pt>
    <dgm:pt modelId="{1B161127-B62B-4BEE-A926-500E0F2F6CBB}" type="sibTrans" cxnId="{3772FA3E-0347-4608-A122-2E5BDE329D1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en-US" b="1"/>
        </a:p>
      </dgm:t>
    </dgm:pt>
    <dgm:pt modelId="{F2F5792C-880C-4B52-B5FE-1C7F68B538E2}" type="pres">
      <dgm:prSet presAssocID="{CED30F7F-3C1D-4B2C-9F97-37E88A1E42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0E6CCB-5E0E-4333-92B7-0DC78AD7A5C0}" type="pres">
      <dgm:prSet presAssocID="{CED30F7F-3C1D-4B2C-9F97-37E88A1E42C8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85D2E83B-8A0E-4E7F-9EC6-A9BB2781AC6F}" type="pres">
      <dgm:prSet presAssocID="{CED30F7F-3C1D-4B2C-9F97-37E88A1E42C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3CB4D-65F3-45DD-A8C1-14A6D3BDBF82}" type="pres">
      <dgm:prSet presAssocID="{CED30F7F-3C1D-4B2C-9F97-37E88A1E42C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870CB-5E72-46DC-85CE-33EB126C9028}" type="pres">
      <dgm:prSet presAssocID="{CED30F7F-3C1D-4B2C-9F97-37E88A1E42C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0810C-F067-4309-AB12-A5F78B6743CF}" type="pres">
      <dgm:prSet presAssocID="{CED30F7F-3C1D-4B2C-9F97-37E88A1E42C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007A8-B0AF-40C5-A2B3-219D139BADD6}" type="pres">
      <dgm:prSet presAssocID="{CED30F7F-3C1D-4B2C-9F97-37E88A1E42C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81D73-BD2F-4A17-A720-B75337F86448}" type="pres">
      <dgm:prSet presAssocID="{CED30F7F-3C1D-4B2C-9F97-37E88A1E42C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C8090-9C0F-44AE-9DF7-BB8AE096B528}" type="pres">
      <dgm:prSet presAssocID="{CED30F7F-3C1D-4B2C-9F97-37E88A1E42C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3A594-0441-4EAD-A8DE-49405666236E}" type="pres">
      <dgm:prSet presAssocID="{CED30F7F-3C1D-4B2C-9F97-37E88A1E42C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AA1DB3-23D9-48C8-A1A0-5ED7DF8C7CEB}" type="presOf" srcId="{12DFC5B7-C42D-4522-9B5E-6853748ECDC3}" destId="{7BBC8090-9C0F-44AE-9DF7-BB8AE096B528}" srcOrd="1" destOrd="0" presId="urn:microsoft.com/office/officeart/2005/8/layout/vProcess5"/>
    <dgm:cxn modelId="{BEA0AEF3-7279-4E23-8765-EAF39E4FAACF}" type="presOf" srcId="{CED30F7F-3C1D-4B2C-9F97-37E88A1E42C8}" destId="{F2F5792C-880C-4B52-B5FE-1C7F68B538E2}" srcOrd="0" destOrd="0" presId="urn:microsoft.com/office/officeart/2005/8/layout/vProcess5"/>
    <dgm:cxn modelId="{37AA1B24-2852-46BF-8ED8-911DA8F46B9D}" type="presOf" srcId="{1B161127-B62B-4BEE-A926-500E0F2F6CBB}" destId="{68C007A8-B0AF-40C5-A2B3-219D139BADD6}" srcOrd="0" destOrd="0" presId="urn:microsoft.com/office/officeart/2005/8/layout/vProcess5"/>
    <dgm:cxn modelId="{3772FA3E-0347-4608-A122-2E5BDE329D15}" srcId="{CED30F7F-3C1D-4B2C-9F97-37E88A1E42C8}" destId="{12DFC5B7-C42D-4522-9B5E-6853748ECDC3}" srcOrd="1" destOrd="0" parTransId="{D4428514-B009-41A5-B12B-8A3E5977217C}" sibTransId="{1B161127-B62B-4BEE-A926-500E0F2F6CBB}"/>
    <dgm:cxn modelId="{6B351485-5543-4A6B-B5E0-1B340EFCD8C4}" type="presOf" srcId="{BE231F11-D103-4A73-B053-45429FFDD8FA}" destId="{85D2E83B-8A0E-4E7F-9EC6-A9BB2781AC6F}" srcOrd="0" destOrd="0" presId="urn:microsoft.com/office/officeart/2005/8/layout/vProcess5"/>
    <dgm:cxn modelId="{7008321A-1636-4326-9A61-FB869657BE2F}" type="presOf" srcId="{BE231F11-D103-4A73-B053-45429FFDD8FA}" destId="{30481D73-BD2F-4A17-A720-B75337F86448}" srcOrd="1" destOrd="0" presId="urn:microsoft.com/office/officeart/2005/8/layout/vProcess5"/>
    <dgm:cxn modelId="{86D6B574-8EFC-4E29-8451-A3972047FF86}" type="presOf" srcId="{87A76181-8CA8-456B-81C2-08E26BD0611F}" destId="{C8A870CB-5E72-46DC-85CE-33EB126C9028}" srcOrd="0" destOrd="0" presId="urn:microsoft.com/office/officeart/2005/8/layout/vProcess5"/>
    <dgm:cxn modelId="{3E30A69C-C09C-44E7-91B9-28B56E787B87}" srcId="{CED30F7F-3C1D-4B2C-9F97-37E88A1E42C8}" destId="{BE231F11-D103-4A73-B053-45429FFDD8FA}" srcOrd="0" destOrd="0" parTransId="{BBD14336-7AE8-49D4-888F-3C1D56B67AD4}" sibTransId="{1F48541E-64D2-4318-8B8B-A4172E02FA64}"/>
    <dgm:cxn modelId="{D6EBE162-8DE2-43C5-952F-58B8057C7655}" type="presOf" srcId="{12DFC5B7-C42D-4522-9B5E-6853748ECDC3}" destId="{9603CB4D-65F3-45DD-A8C1-14A6D3BDBF82}" srcOrd="0" destOrd="0" presId="urn:microsoft.com/office/officeart/2005/8/layout/vProcess5"/>
    <dgm:cxn modelId="{FE19D29A-0315-47D6-ABB7-BA0D93DDFEC5}" type="presOf" srcId="{87A76181-8CA8-456B-81C2-08E26BD0611F}" destId="{F2C3A594-0441-4EAD-A8DE-49405666236E}" srcOrd="1" destOrd="0" presId="urn:microsoft.com/office/officeart/2005/8/layout/vProcess5"/>
    <dgm:cxn modelId="{835AB25F-451A-41EC-BD34-D8F69B34C7F2}" srcId="{CED30F7F-3C1D-4B2C-9F97-37E88A1E42C8}" destId="{87A76181-8CA8-456B-81C2-08E26BD0611F}" srcOrd="2" destOrd="0" parTransId="{37F8F157-D0C8-4A15-9D77-65B081905F74}" sibTransId="{FA6D2A2F-C178-4415-B489-E18DB2704DEE}"/>
    <dgm:cxn modelId="{DDE03A27-48BE-433E-93A6-F3D8E8A4DA71}" type="presOf" srcId="{1F48541E-64D2-4318-8B8B-A4172E02FA64}" destId="{FBB0810C-F067-4309-AB12-A5F78B6743CF}" srcOrd="0" destOrd="0" presId="urn:microsoft.com/office/officeart/2005/8/layout/vProcess5"/>
    <dgm:cxn modelId="{295395E8-731A-45C4-8574-668DB5F7D596}" type="presParOf" srcId="{F2F5792C-880C-4B52-B5FE-1C7F68B538E2}" destId="{440E6CCB-5E0E-4333-92B7-0DC78AD7A5C0}" srcOrd="0" destOrd="0" presId="urn:microsoft.com/office/officeart/2005/8/layout/vProcess5"/>
    <dgm:cxn modelId="{766C60D2-8D10-430E-9B30-37750A09027D}" type="presParOf" srcId="{F2F5792C-880C-4B52-B5FE-1C7F68B538E2}" destId="{85D2E83B-8A0E-4E7F-9EC6-A9BB2781AC6F}" srcOrd="1" destOrd="0" presId="urn:microsoft.com/office/officeart/2005/8/layout/vProcess5"/>
    <dgm:cxn modelId="{444AE3D4-7AE1-4994-A4AA-73A1FD48CEAB}" type="presParOf" srcId="{F2F5792C-880C-4B52-B5FE-1C7F68B538E2}" destId="{9603CB4D-65F3-45DD-A8C1-14A6D3BDBF82}" srcOrd="2" destOrd="0" presId="urn:microsoft.com/office/officeart/2005/8/layout/vProcess5"/>
    <dgm:cxn modelId="{4206E02F-732F-4124-A3F2-728850E9B02F}" type="presParOf" srcId="{F2F5792C-880C-4B52-B5FE-1C7F68B538E2}" destId="{C8A870CB-5E72-46DC-85CE-33EB126C9028}" srcOrd="3" destOrd="0" presId="urn:microsoft.com/office/officeart/2005/8/layout/vProcess5"/>
    <dgm:cxn modelId="{C4CE11DC-C159-4A64-9499-C6ACE06633B7}" type="presParOf" srcId="{F2F5792C-880C-4B52-B5FE-1C7F68B538E2}" destId="{FBB0810C-F067-4309-AB12-A5F78B6743CF}" srcOrd="4" destOrd="0" presId="urn:microsoft.com/office/officeart/2005/8/layout/vProcess5"/>
    <dgm:cxn modelId="{F5C583F7-E40A-4C45-A225-D3D0B6F59005}" type="presParOf" srcId="{F2F5792C-880C-4B52-B5FE-1C7F68B538E2}" destId="{68C007A8-B0AF-40C5-A2B3-219D139BADD6}" srcOrd="5" destOrd="0" presId="urn:microsoft.com/office/officeart/2005/8/layout/vProcess5"/>
    <dgm:cxn modelId="{4ADB913F-99CC-457E-9425-719B23C47032}" type="presParOf" srcId="{F2F5792C-880C-4B52-B5FE-1C7F68B538E2}" destId="{30481D73-BD2F-4A17-A720-B75337F86448}" srcOrd="6" destOrd="0" presId="urn:microsoft.com/office/officeart/2005/8/layout/vProcess5"/>
    <dgm:cxn modelId="{2A4E8257-A383-472E-A714-7C081BA5B0E5}" type="presParOf" srcId="{F2F5792C-880C-4B52-B5FE-1C7F68B538E2}" destId="{7BBC8090-9C0F-44AE-9DF7-BB8AE096B528}" srcOrd="7" destOrd="0" presId="urn:microsoft.com/office/officeart/2005/8/layout/vProcess5"/>
    <dgm:cxn modelId="{EE78466D-3E6C-4B92-9264-6A7B7E9FD483}" type="presParOf" srcId="{F2F5792C-880C-4B52-B5FE-1C7F68B538E2}" destId="{F2C3A594-0441-4EAD-A8DE-49405666236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E661B7-A7B9-4A1F-A651-7ECE1B6F8EFC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1B0AE9-B727-4E12-960E-E2A1A05CDD88}">
      <dgm:prSet phldrT="[Text]" custT="1"/>
      <dgm:spPr/>
      <dgm:t>
        <a:bodyPr/>
        <a:lstStyle/>
        <a:p>
          <a:pPr rtl="1"/>
          <a:r>
            <a:rPr lang="ar-JO" sz="1800" b="1" dirty="0" smtClean="0"/>
            <a:t>عنصر</a:t>
          </a:r>
          <a:endParaRPr lang="en-US" sz="1800" b="1" dirty="0" smtClean="0"/>
        </a:p>
        <a:p>
          <a:pPr rtl="1"/>
          <a:r>
            <a:rPr lang="en-US" sz="1800" b="1" dirty="0" smtClean="0"/>
            <a:t> Item</a:t>
          </a:r>
          <a:endParaRPr lang="en-US" sz="1800" b="1" dirty="0"/>
        </a:p>
      </dgm:t>
    </dgm:pt>
    <dgm:pt modelId="{F0DBDC35-3C99-4D8E-844F-219003A969A4}" type="parTrans" cxnId="{525033E5-A5AC-48CD-8BBF-A40B355FB58D}">
      <dgm:prSet/>
      <dgm:spPr/>
      <dgm:t>
        <a:bodyPr/>
        <a:lstStyle/>
        <a:p>
          <a:endParaRPr lang="en-US" sz="1600"/>
        </a:p>
      </dgm:t>
    </dgm:pt>
    <dgm:pt modelId="{802E3477-E70D-45F8-87BF-C2F2DA622E32}" type="sibTrans" cxnId="{525033E5-A5AC-48CD-8BBF-A40B355FB58D}">
      <dgm:prSet/>
      <dgm:spPr/>
      <dgm:t>
        <a:bodyPr/>
        <a:lstStyle/>
        <a:p>
          <a:endParaRPr lang="en-US" sz="1600"/>
        </a:p>
      </dgm:t>
    </dgm:pt>
    <dgm:pt modelId="{28A8FFBA-94E7-4C80-B01A-EF1E91F24EAC}">
      <dgm:prSet phldrT="[Text]" custT="1"/>
      <dgm:spPr/>
      <dgm:t>
        <a:bodyPr/>
        <a:lstStyle/>
        <a:p>
          <a:pPr rtl="1"/>
          <a:r>
            <a:rPr lang="ar-JO" sz="1600" dirty="0" smtClean="0"/>
            <a:t>الادارة</a:t>
          </a:r>
          <a:endParaRPr lang="en-US" sz="1600" dirty="0" smtClean="0"/>
        </a:p>
        <a:p>
          <a:pPr rtl="1"/>
          <a:r>
            <a:rPr lang="en-US" sz="1600" dirty="0" smtClean="0"/>
            <a:t>Management</a:t>
          </a:r>
          <a:endParaRPr lang="en-US" sz="1600" dirty="0"/>
        </a:p>
      </dgm:t>
    </dgm:pt>
    <dgm:pt modelId="{D5BBA568-ACFE-4CAF-89F0-3340B55C6115}" type="parTrans" cxnId="{9B7D6C44-1381-4391-AB7D-B983D6F0C1C9}">
      <dgm:prSet custT="1"/>
      <dgm:spPr/>
      <dgm:t>
        <a:bodyPr/>
        <a:lstStyle/>
        <a:p>
          <a:endParaRPr lang="en-US" sz="1600"/>
        </a:p>
      </dgm:t>
    </dgm:pt>
    <dgm:pt modelId="{0D2DD5D6-3734-42F6-8614-390CE9A65C8E}" type="sibTrans" cxnId="{9B7D6C44-1381-4391-AB7D-B983D6F0C1C9}">
      <dgm:prSet/>
      <dgm:spPr/>
      <dgm:t>
        <a:bodyPr/>
        <a:lstStyle/>
        <a:p>
          <a:endParaRPr lang="en-US" sz="1600"/>
        </a:p>
      </dgm:t>
    </dgm:pt>
    <dgm:pt modelId="{F0738A33-BB5A-4ADB-A0F7-8718BCD32F94}">
      <dgm:prSet phldrT="[Text]" custT="1"/>
      <dgm:spPr/>
      <dgm:t>
        <a:bodyPr/>
        <a:lstStyle/>
        <a:p>
          <a:r>
            <a:rPr lang="ar-JO" sz="1600" dirty="0" smtClean="0"/>
            <a:t>زيارة الموقع</a:t>
          </a:r>
          <a:endParaRPr lang="en-US" sz="1600" dirty="0" smtClean="0"/>
        </a:p>
        <a:p>
          <a:r>
            <a:rPr lang="en-US" sz="1600" dirty="0" smtClean="0"/>
            <a:t>Site Visit</a:t>
          </a:r>
          <a:endParaRPr lang="en-US" sz="1600" dirty="0"/>
        </a:p>
      </dgm:t>
    </dgm:pt>
    <dgm:pt modelId="{645C9926-E17E-45AC-9072-C976732E0108}" type="parTrans" cxnId="{D6A71D8E-7F9B-4381-8751-12E1CB2FBFA7}">
      <dgm:prSet custT="1"/>
      <dgm:spPr/>
      <dgm:t>
        <a:bodyPr/>
        <a:lstStyle/>
        <a:p>
          <a:endParaRPr lang="en-US" sz="1600"/>
        </a:p>
      </dgm:t>
    </dgm:pt>
    <dgm:pt modelId="{17404A4B-4B27-4AB1-BD6F-160C4CA8622B}" type="sibTrans" cxnId="{D6A71D8E-7F9B-4381-8751-12E1CB2FBFA7}">
      <dgm:prSet/>
      <dgm:spPr/>
      <dgm:t>
        <a:bodyPr/>
        <a:lstStyle/>
        <a:p>
          <a:endParaRPr lang="en-US" sz="1600"/>
        </a:p>
      </dgm:t>
    </dgm:pt>
    <dgm:pt modelId="{5AA34137-BE15-4E83-9029-49E3739D3218}">
      <dgm:prSet phldrT="[Text]" custT="1"/>
      <dgm:spPr/>
      <dgm:t>
        <a:bodyPr/>
        <a:lstStyle/>
        <a:p>
          <a:r>
            <a:rPr lang="ar-JO" sz="1600" dirty="0" smtClean="0"/>
            <a:t>المستوى التشغيلي</a:t>
          </a:r>
          <a:endParaRPr lang="en-US" sz="1600" dirty="0" smtClean="0"/>
        </a:p>
        <a:p>
          <a:r>
            <a:rPr lang="en-US" sz="1600" dirty="0" smtClean="0"/>
            <a:t>Operational Level</a:t>
          </a:r>
          <a:endParaRPr lang="en-US" sz="1600" dirty="0"/>
        </a:p>
      </dgm:t>
    </dgm:pt>
    <dgm:pt modelId="{E6FA45C9-73BF-4C01-ABFC-935FF493D8F3}" type="parTrans" cxnId="{A3870116-AC52-4280-8930-3E2A3C2D02F0}">
      <dgm:prSet custT="1"/>
      <dgm:spPr/>
      <dgm:t>
        <a:bodyPr/>
        <a:lstStyle/>
        <a:p>
          <a:endParaRPr lang="en-US" sz="1600"/>
        </a:p>
      </dgm:t>
    </dgm:pt>
    <dgm:pt modelId="{ECB5FF31-8C8F-46DC-AD79-57C0F73DA607}" type="sibTrans" cxnId="{A3870116-AC52-4280-8930-3E2A3C2D02F0}">
      <dgm:prSet/>
      <dgm:spPr/>
      <dgm:t>
        <a:bodyPr/>
        <a:lstStyle/>
        <a:p>
          <a:endParaRPr lang="en-US" sz="1600"/>
        </a:p>
      </dgm:t>
    </dgm:pt>
    <dgm:pt modelId="{12D63518-94C4-47E6-87F1-8ADA3AF3F642}">
      <dgm:prSet phldrT="[Text]" custT="1"/>
      <dgm:spPr/>
      <dgm:t>
        <a:bodyPr/>
        <a:lstStyle/>
        <a:p>
          <a:r>
            <a:rPr lang="ar-JO" sz="1600" dirty="0" smtClean="0"/>
            <a:t>المقارنة و المصادر الخاجية</a:t>
          </a:r>
          <a:endParaRPr lang="en-US" sz="1600" dirty="0" smtClean="0"/>
        </a:p>
        <a:p>
          <a:r>
            <a:rPr lang="en-US" sz="1600" dirty="0" smtClean="0"/>
            <a:t>Benchmarking &amp; External Sources</a:t>
          </a:r>
          <a:endParaRPr lang="en-US" sz="1600" dirty="0"/>
        </a:p>
      </dgm:t>
    </dgm:pt>
    <dgm:pt modelId="{0A9C0715-05AF-4279-9E78-998DB3CE14A1}" type="parTrans" cxnId="{6A43CB78-C6ED-40A0-B394-3FDA8D00D453}">
      <dgm:prSet custT="1"/>
      <dgm:spPr/>
      <dgm:t>
        <a:bodyPr/>
        <a:lstStyle/>
        <a:p>
          <a:endParaRPr lang="en-US" sz="1600"/>
        </a:p>
      </dgm:t>
    </dgm:pt>
    <dgm:pt modelId="{6E4043DD-4AE6-44D6-9799-B363BC8DC0D0}" type="sibTrans" cxnId="{6A43CB78-C6ED-40A0-B394-3FDA8D00D453}">
      <dgm:prSet/>
      <dgm:spPr/>
      <dgm:t>
        <a:bodyPr/>
        <a:lstStyle/>
        <a:p>
          <a:endParaRPr lang="en-US" sz="1600"/>
        </a:p>
      </dgm:t>
    </dgm:pt>
    <dgm:pt modelId="{184166C4-DF92-478D-BE4C-6AA771DAF8CD}" type="pres">
      <dgm:prSet presAssocID="{83E661B7-A7B9-4A1F-A651-7ECE1B6F8E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48CCDF-5C04-45CC-BB33-55C5B5B88433}" type="pres">
      <dgm:prSet presAssocID="{A11B0AE9-B727-4E12-960E-E2A1A05CDD88}" presName="centerShape" presStyleLbl="node0" presStyleIdx="0" presStyleCnt="1"/>
      <dgm:spPr/>
      <dgm:t>
        <a:bodyPr/>
        <a:lstStyle/>
        <a:p>
          <a:endParaRPr lang="en-US"/>
        </a:p>
      </dgm:t>
    </dgm:pt>
    <dgm:pt modelId="{A4EC78DF-1CDD-4D62-85CD-9F84D76C2BCA}" type="pres">
      <dgm:prSet presAssocID="{D5BBA568-ACFE-4CAF-89F0-3340B55C6115}" presName="Name9" presStyleLbl="parChTrans1D2" presStyleIdx="0" presStyleCnt="4"/>
      <dgm:spPr/>
      <dgm:t>
        <a:bodyPr/>
        <a:lstStyle/>
        <a:p>
          <a:endParaRPr lang="en-US"/>
        </a:p>
      </dgm:t>
    </dgm:pt>
    <dgm:pt modelId="{03EE31E5-33E6-4136-ACD7-0C91CED4708D}" type="pres">
      <dgm:prSet presAssocID="{D5BBA568-ACFE-4CAF-89F0-3340B55C611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DFDAE2F-77A7-421A-9225-62FACEFEF464}" type="pres">
      <dgm:prSet presAssocID="{28A8FFBA-94E7-4C80-B01A-EF1E91F24EAC}" presName="node" presStyleLbl="node1" presStyleIdx="0" presStyleCnt="4" custScaleX="116406" custScaleY="106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2299E-F6F8-4726-BE19-79E6F4559A5F}" type="pres">
      <dgm:prSet presAssocID="{645C9926-E17E-45AC-9072-C976732E0108}" presName="Name9" presStyleLbl="parChTrans1D2" presStyleIdx="1" presStyleCnt="4"/>
      <dgm:spPr/>
      <dgm:t>
        <a:bodyPr/>
        <a:lstStyle/>
        <a:p>
          <a:endParaRPr lang="en-US"/>
        </a:p>
      </dgm:t>
    </dgm:pt>
    <dgm:pt modelId="{7FCF1D8B-2C9E-4D03-9260-5422C696F796}" type="pres">
      <dgm:prSet presAssocID="{645C9926-E17E-45AC-9072-C976732E010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EE7368B-253F-44A8-B648-F894FCAB57F9}" type="pres">
      <dgm:prSet presAssocID="{F0738A33-BB5A-4ADB-A0F7-8718BCD32F94}" presName="node" presStyleLbl="node1" presStyleIdx="1" presStyleCnt="4" custScaleX="123948" custScaleY="122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BA411-E94F-489D-BA74-72F73C043190}" type="pres">
      <dgm:prSet presAssocID="{E6FA45C9-73BF-4C01-ABFC-935FF493D8F3}" presName="Name9" presStyleLbl="parChTrans1D2" presStyleIdx="2" presStyleCnt="4"/>
      <dgm:spPr/>
      <dgm:t>
        <a:bodyPr/>
        <a:lstStyle/>
        <a:p>
          <a:endParaRPr lang="en-US"/>
        </a:p>
      </dgm:t>
    </dgm:pt>
    <dgm:pt modelId="{51D6EA83-B155-4F72-9D9B-82D81F6F2D9C}" type="pres">
      <dgm:prSet presAssocID="{E6FA45C9-73BF-4C01-ABFC-935FF493D8F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18E7CD5-E487-4B87-BA9D-1A7B6B7D716E}" type="pres">
      <dgm:prSet presAssocID="{5AA34137-BE15-4E83-9029-49E3739D3218}" presName="node" presStyleLbl="node1" presStyleIdx="2" presStyleCnt="4" custScaleX="116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6A375-0E64-4A1D-9463-441FCC525016}" type="pres">
      <dgm:prSet presAssocID="{0A9C0715-05AF-4279-9E78-998DB3CE14A1}" presName="Name9" presStyleLbl="parChTrans1D2" presStyleIdx="3" presStyleCnt="4"/>
      <dgm:spPr/>
      <dgm:t>
        <a:bodyPr/>
        <a:lstStyle/>
        <a:p>
          <a:endParaRPr lang="en-US"/>
        </a:p>
      </dgm:t>
    </dgm:pt>
    <dgm:pt modelId="{0256F18A-16B8-4C11-A429-911CAB0166C8}" type="pres">
      <dgm:prSet presAssocID="{0A9C0715-05AF-4279-9E78-998DB3CE14A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A4FFE85-9424-42D2-A2AB-D838FFFFD94E}" type="pres">
      <dgm:prSet presAssocID="{12D63518-94C4-47E6-87F1-8ADA3AF3F642}" presName="node" presStyleLbl="node1" presStyleIdx="3" presStyleCnt="4" custScaleX="124599" custScaleY="122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5033E5-A5AC-48CD-8BBF-A40B355FB58D}" srcId="{83E661B7-A7B9-4A1F-A651-7ECE1B6F8EFC}" destId="{A11B0AE9-B727-4E12-960E-E2A1A05CDD88}" srcOrd="0" destOrd="0" parTransId="{F0DBDC35-3C99-4D8E-844F-219003A969A4}" sibTransId="{802E3477-E70D-45F8-87BF-C2F2DA622E32}"/>
    <dgm:cxn modelId="{49C353C2-8C1C-486C-AC58-724DB6F52A84}" type="presOf" srcId="{0A9C0715-05AF-4279-9E78-998DB3CE14A1}" destId="{0256F18A-16B8-4C11-A429-911CAB0166C8}" srcOrd="1" destOrd="0" presId="urn:microsoft.com/office/officeart/2005/8/layout/radial1"/>
    <dgm:cxn modelId="{9B7D6C44-1381-4391-AB7D-B983D6F0C1C9}" srcId="{A11B0AE9-B727-4E12-960E-E2A1A05CDD88}" destId="{28A8FFBA-94E7-4C80-B01A-EF1E91F24EAC}" srcOrd="0" destOrd="0" parTransId="{D5BBA568-ACFE-4CAF-89F0-3340B55C6115}" sibTransId="{0D2DD5D6-3734-42F6-8614-390CE9A65C8E}"/>
    <dgm:cxn modelId="{D51BF4A4-5BD0-4D74-97A0-F21026910501}" type="presOf" srcId="{0A9C0715-05AF-4279-9E78-998DB3CE14A1}" destId="{DB56A375-0E64-4A1D-9463-441FCC525016}" srcOrd="0" destOrd="0" presId="urn:microsoft.com/office/officeart/2005/8/layout/radial1"/>
    <dgm:cxn modelId="{12F2A34D-2A65-4621-A960-5B166B3601CB}" type="presOf" srcId="{645C9926-E17E-45AC-9072-C976732E0108}" destId="{7FCF1D8B-2C9E-4D03-9260-5422C696F796}" srcOrd="1" destOrd="0" presId="urn:microsoft.com/office/officeart/2005/8/layout/radial1"/>
    <dgm:cxn modelId="{3A9D9540-A9C7-4AC4-99AF-4A867B29451A}" type="presOf" srcId="{F0738A33-BB5A-4ADB-A0F7-8718BCD32F94}" destId="{2EE7368B-253F-44A8-B648-F894FCAB57F9}" srcOrd="0" destOrd="0" presId="urn:microsoft.com/office/officeart/2005/8/layout/radial1"/>
    <dgm:cxn modelId="{7DE34072-7B5C-455E-B9D0-C3FAAEDDCA18}" type="presOf" srcId="{5AA34137-BE15-4E83-9029-49E3739D3218}" destId="{018E7CD5-E487-4B87-BA9D-1A7B6B7D716E}" srcOrd="0" destOrd="0" presId="urn:microsoft.com/office/officeart/2005/8/layout/radial1"/>
    <dgm:cxn modelId="{A3787027-E952-4EDF-857D-4A7595ECD2C9}" type="presOf" srcId="{83E661B7-A7B9-4A1F-A651-7ECE1B6F8EFC}" destId="{184166C4-DF92-478D-BE4C-6AA771DAF8CD}" srcOrd="0" destOrd="0" presId="urn:microsoft.com/office/officeart/2005/8/layout/radial1"/>
    <dgm:cxn modelId="{C99DCED6-3A65-48CA-A18A-6E9B4A7588A6}" type="presOf" srcId="{E6FA45C9-73BF-4C01-ABFC-935FF493D8F3}" destId="{51D6EA83-B155-4F72-9D9B-82D81F6F2D9C}" srcOrd="1" destOrd="0" presId="urn:microsoft.com/office/officeart/2005/8/layout/radial1"/>
    <dgm:cxn modelId="{7E93CFAE-02E6-4680-95D9-3BF157E3695C}" type="presOf" srcId="{D5BBA568-ACFE-4CAF-89F0-3340B55C6115}" destId="{03EE31E5-33E6-4136-ACD7-0C91CED4708D}" srcOrd="1" destOrd="0" presId="urn:microsoft.com/office/officeart/2005/8/layout/radial1"/>
    <dgm:cxn modelId="{D6A71D8E-7F9B-4381-8751-12E1CB2FBFA7}" srcId="{A11B0AE9-B727-4E12-960E-E2A1A05CDD88}" destId="{F0738A33-BB5A-4ADB-A0F7-8718BCD32F94}" srcOrd="1" destOrd="0" parTransId="{645C9926-E17E-45AC-9072-C976732E0108}" sibTransId="{17404A4B-4B27-4AB1-BD6F-160C4CA8622B}"/>
    <dgm:cxn modelId="{4D9D7376-B4F1-4C21-B8DA-64C75A119F6A}" type="presOf" srcId="{D5BBA568-ACFE-4CAF-89F0-3340B55C6115}" destId="{A4EC78DF-1CDD-4D62-85CD-9F84D76C2BCA}" srcOrd="0" destOrd="0" presId="urn:microsoft.com/office/officeart/2005/8/layout/radial1"/>
    <dgm:cxn modelId="{A3870116-AC52-4280-8930-3E2A3C2D02F0}" srcId="{A11B0AE9-B727-4E12-960E-E2A1A05CDD88}" destId="{5AA34137-BE15-4E83-9029-49E3739D3218}" srcOrd="2" destOrd="0" parTransId="{E6FA45C9-73BF-4C01-ABFC-935FF493D8F3}" sibTransId="{ECB5FF31-8C8F-46DC-AD79-57C0F73DA607}"/>
    <dgm:cxn modelId="{5687DA10-9623-4646-AE8F-41BE51B398E6}" type="presOf" srcId="{E6FA45C9-73BF-4C01-ABFC-935FF493D8F3}" destId="{B49BA411-E94F-489D-BA74-72F73C043190}" srcOrd="0" destOrd="0" presId="urn:microsoft.com/office/officeart/2005/8/layout/radial1"/>
    <dgm:cxn modelId="{6A43CB78-C6ED-40A0-B394-3FDA8D00D453}" srcId="{A11B0AE9-B727-4E12-960E-E2A1A05CDD88}" destId="{12D63518-94C4-47E6-87F1-8ADA3AF3F642}" srcOrd="3" destOrd="0" parTransId="{0A9C0715-05AF-4279-9E78-998DB3CE14A1}" sibTransId="{6E4043DD-4AE6-44D6-9799-B363BC8DC0D0}"/>
    <dgm:cxn modelId="{8B70EEBD-11C1-46A0-9422-34346EEA1FA4}" type="presOf" srcId="{A11B0AE9-B727-4E12-960E-E2A1A05CDD88}" destId="{4C48CCDF-5C04-45CC-BB33-55C5B5B88433}" srcOrd="0" destOrd="0" presId="urn:microsoft.com/office/officeart/2005/8/layout/radial1"/>
    <dgm:cxn modelId="{FC5C2AE0-D60A-4861-83FB-544A949A57DA}" type="presOf" srcId="{645C9926-E17E-45AC-9072-C976732E0108}" destId="{8642299E-F6F8-4726-BE19-79E6F4559A5F}" srcOrd="0" destOrd="0" presId="urn:microsoft.com/office/officeart/2005/8/layout/radial1"/>
    <dgm:cxn modelId="{F6CFB7D5-0F7F-4BF6-9AA1-1BAB08F4A58C}" type="presOf" srcId="{12D63518-94C4-47E6-87F1-8ADA3AF3F642}" destId="{DA4FFE85-9424-42D2-A2AB-D838FFFFD94E}" srcOrd="0" destOrd="0" presId="urn:microsoft.com/office/officeart/2005/8/layout/radial1"/>
    <dgm:cxn modelId="{E2944A48-A40F-4D73-9D39-4DF3918E754F}" type="presOf" srcId="{28A8FFBA-94E7-4C80-B01A-EF1E91F24EAC}" destId="{CDFDAE2F-77A7-421A-9225-62FACEFEF464}" srcOrd="0" destOrd="0" presId="urn:microsoft.com/office/officeart/2005/8/layout/radial1"/>
    <dgm:cxn modelId="{16C344C7-A652-4605-A6A0-A2B93604A61E}" type="presParOf" srcId="{184166C4-DF92-478D-BE4C-6AA771DAF8CD}" destId="{4C48CCDF-5C04-45CC-BB33-55C5B5B88433}" srcOrd="0" destOrd="0" presId="urn:microsoft.com/office/officeart/2005/8/layout/radial1"/>
    <dgm:cxn modelId="{18B42E4B-AC01-4F2D-A7B3-6D2F6484145A}" type="presParOf" srcId="{184166C4-DF92-478D-BE4C-6AA771DAF8CD}" destId="{A4EC78DF-1CDD-4D62-85CD-9F84D76C2BCA}" srcOrd="1" destOrd="0" presId="urn:microsoft.com/office/officeart/2005/8/layout/radial1"/>
    <dgm:cxn modelId="{6B50BAF8-13BD-4965-BF83-2E6271865E41}" type="presParOf" srcId="{A4EC78DF-1CDD-4D62-85CD-9F84D76C2BCA}" destId="{03EE31E5-33E6-4136-ACD7-0C91CED4708D}" srcOrd="0" destOrd="0" presId="urn:microsoft.com/office/officeart/2005/8/layout/radial1"/>
    <dgm:cxn modelId="{D5C36CA5-5118-448A-A2CC-3150C1C81B2B}" type="presParOf" srcId="{184166C4-DF92-478D-BE4C-6AA771DAF8CD}" destId="{CDFDAE2F-77A7-421A-9225-62FACEFEF464}" srcOrd="2" destOrd="0" presId="urn:microsoft.com/office/officeart/2005/8/layout/radial1"/>
    <dgm:cxn modelId="{CE8107B7-16A5-4C10-A830-7F8341B4951B}" type="presParOf" srcId="{184166C4-DF92-478D-BE4C-6AA771DAF8CD}" destId="{8642299E-F6F8-4726-BE19-79E6F4559A5F}" srcOrd="3" destOrd="0" presId="urn:microsoft.com/office/officeart/2005/8/layout/radial1"/>
    <dgm:cxn modelId="{5887EA1F-1B70-4D96-BBC0-A57253F6127C}" type="presParOf" srcId="{8642299E-F6F8-4726-BE19-79E6F4559A5F}" destId="{7FCF1D8B-2C9E-4D03-9260-5422C696F796}" srcOrd="0" destOrd="0" presId="urn:microsoft.com/office/officeart/2005/8/layout/radial1"/>
    <dgm:cxn modelId="{5E7A7278-025D-4EF3-ACC0-7BF49591A979}" type="presParOf" srcId="{184166C4-DF92-478D-BE4C-6AA771DAF8CD}" destId="{2EE7368B-253F-44A8-B648-F894FCAB57F9}" srcOrd="4" destOrd="0" presId="urn:microsoft.com/office/officeart/2005/8/layout/radial1"/>
    <dgm:cxn modelId="{84150E4F-AED0-4006-8914-DD217D9FED54}" type="presParOf" srcId="{184166C4-DF92-478D-BE4C-6AA771DAF8CD}" destId="{B49BA411-E94F-489D-BA74-72F73C043190}" srcOrd="5" destOrd="0" presId="urn:microsoft.com/office/officeart/2005/8/layout/radial1"/>
    <dgm:cxn modelId="{744ED150-EE86-40AB-B09C-326DE79154A7}" type="presParOf" srcId="{B49BA411-E94F-489D-BA74-72F73C043190}" destId="{51D6EA83-B155-4F72-9D9B-82D81F6F2D9C}" srcOrd="0" destOrd="0" presId="urn:microsoft.com/office/officeart/2005/8/layout/radial1"/>
    <dgm:cxn modelId="{B7DD8A19-2966-4ECC-99F5-E73551AECD24}" type="presParOf" srcId="{184166C4-DF92-478D-BE4C-6AA771DAF8CD}" destId="{018E7CD5-E487-4B87-BA9D-1A7B6B7D716E}" srcOrd="6" destOrd="0" presId="urn:microsoft.com/office/officeart/2005/8/layout/radial1"/>
    <dgm:cxn modelId="{E02451B6-4769-439A-821F-2FF63463A2AD}" type="presParOf" srcId="{184166C4-DF92-478D-BE4C-6AA771DAF8CD}" destId="{DB56A375-0E64-4A1D-9463-441FCC525016}" srcOrd="7" destOrd="0" presId="urn:microsoft.com/office/officeart/2005/8/layout/radial1"/>
    <dgm:cxn modelId="{76378063-5EA3-43F7-8946-D1C07243C76B}" type="presParOf" srcId="{DB56A375-0E64-4A1D-9463-441FCC525016}" destId="{0256F18A-16B8-4C11-A429-911CAB0166C8}" srcOrd="0" destOrd="0" presId="urn:microsoft.com/office/officeart/2005/8/layout/radial1"/>
    <dgm:cxn modelId="{0D3371DE-4DB5-405E-9374-37797C134350}" type="presParOf" srcId="{184166C4-DF92-478D-BE4C-6AA771DAF8CD}" destId="{DA4FFE85-9424-42D2-A2AB-D838FFFFD94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5F6C80-0F1D-44E3-9459-06C8D5132682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1750B6-B821-4260-8CFA-A1134FCF5688}">
      <dgm:prSet phldrT="[Text]" custT="1"/>
      <dgm:spPr/>
      <dgm:t>
        <a:bodyPr/>
        <a:lstStyle/>
        <a:p>
          <a:r>
            <a:rPr lang="ar-JO" sz="2000" b="1" dirty="0" smtClean="0"/>
            <a:t>المبيعات</a:t>
          </a:r>
          <a:endParaRPr lang="en-US" sz="2000" b="1" dirty="0"/>
        </a:p>
      </dgm:t>
    </dgm:pt>
    <dgm:pt modelId="{A1F5A26F-F424-42AA-A3D8-6F085C00151C}" type="parTrans" cxnId="{E5DBF33C-FC26-40BD-A045-1C99ED3E818D}">
      <dgm:prSet/>
      <dgm:spPr/>
      <dgm:t>
        <a:bodyPr/>
        <a:lstStyle/>
        <a:p>
          <a:endParaRPr lang="en-US"/>
        </a:p>
      </dgm:t>
    </dgm:pt>
    <dgm:pt modelId="{310CBAD3-97B8-400C-A2E1-AA901F520134}" type="sibTrans" cxnId="{E5DBF33C-FC26-40BD-A045-1C99ED3E818D}">
      <dgm:prSet/>
      <dgm:spPr/>
      <dgm:t>
        <a:bodyPr/>
        <a:lstStyle/>
        <a:p>
          <a:endParaRPr lang="en-US"/>
        </a:p>
      </dgm:t>
    </dgm:pt>
    <dgm:pt modelId="{5D486E91-4EA3-488F-AE0E-965FDFD3AA84}">
      <dgm:prSet phldrT="[Text]" custT="1"/>
      <dgm:spPr/>
      <dgm:t>
        <a:bodyPr/>
        <a:lstStyle/>
        <a:p>
          <a:pPr rtl="1"/>
          <a:r>
            <a:rPr lang="ar-JO" sz="1600" b="0" dirty="0" smtClean="0"/>
            <a:t>الادارة ؟</a:t>
          </a:r>
          <a:endParaRPr lang="en-US" sz="1600" b="0" dirty="0"/>
        </a:p>
      </dgm:t>
    </dgm:pt>
    <dgm:pt modelId="{8639B7BE-06E8-4475-9728-5B6987114A26}" type="parTrans" cxnId="{DB8B2272-097F-4C53-B42C-946D37E62619}">
      <dgm:prSet/>
      <dgm:spPr/>
      <dgm:t>
        <a:bodyPr/>
        <a:lstStyle/>
        <a:p>
          <a:endParaRPr lang="en-US"/>
        </a:p>
      </dgm:t>
    </dgm:pt>
    <dgm:pt modelId="{FB029E56-FA26-40CE-A3CB-9D7372256263}" type="sibTrans" cxnId="{DB8B2272-097F-4C53-B42C-946D37E62619}">
      <dgm:prSet/>
      <dgm:spPr/>
      <dgm:t>
        <a:bodyPr/>
        <a:lstStyle/>
        <a:p>
          <a:endParaRPr lang="en-US"/>
        </a:p>
      </dgm:t>
    </dgm:pt>
    <dgm:pt modelId="{7121E9C4-7DC4-44ED-AE14-12E78EB9F016}">
      <dgm:prSet phldrT="[Text]" custT="1"/>
      <dgm:spPr>
        <a:solidFill>
          <a:srgbClr val="9FC62C"/>
        </a:solidFill>
      </dgm:spPr>
      <dgm:t>
        <a:bodyPr/>
        <a:lstStyle/>
        <a:p>
          <a:pPr rtl="1"/>
          <a:r>
            <a:rPr lang="ar-JO" sz="1600" dirty="0" smtClean="0"/>
            <a:t>زيارة الموقع ؟</a:t>
          </a:r>
          <a:endParaRPr lang="en-US" sz="1600" dirty="0"/>
        </a:p>
      </dgm:t>
    </dgm:pt>
    <dgm:pt modelId="{4CA55FA9-473B-4821-B828-65F21403D7F9}" type="parTrans" cxnId="{D42904FC-F032-4538-B7FC-BCD4F11387AC}">
      <dgm:prSet/>
      <dgm:spPr/>
      <dgm:t>
        <a:bodyPr/>
        <a:lstStyle/>
        <a:p>
          <a:endParaRPr lang="en-US"/>
        </a:p>
      </dgm:t>
    </dgm:pt>
    <dgm:pt modelId="{1249643F-E4CB-4487-B75E-C73CA58CF99B}" type="sibTrans" cxnId="{D42904FC-F032-4538-B7FC-BCD4F11387AC}">
      <dgm:prSet/>
      <dgm:spPr/>
      <dgm:t>
        <a:bodyPr/>
        <a:lstStyle/>
        <a:p>
          <a:endParaRPr lang="en-US"/>
        </a:p>
      </dgm:t>
    </dgm:pt>
    <dgm:pt modelId="{B564DC87-7204-4218-BDB6-16AE867A02DD}">
      <dgm:prSet phldrT="[Text]" custT="1"/>
      <dgm:spPr/>
      <dgm:t>
        <a:bodyPr/>
        <a:lstStyle/>
        <a:p>
          <a:endParaRPr lang="en-US" sz="1600" dirty="0"/>
        </a:p>
      </dgm:t>
    </dgm:pt>
    <dgm:pt modelId="{23205EDC-E9C3-4163-83DC-BFDE12A4D561}" type="parTrans" cxnId="{CEEA877F-1A30-4E6D-A56D-E1311D0334B6}">
      <dgm:prSet/>
      <dgm:spPr/>
      <dgm:t>
        <a:bodyPr/>
        <a:lstStyle/>
        <a:p>
          <a:endParaRPr lang="en-US"/>
        </a:p>
      </dgm:t>
    </dgm:pt>
    <dgm:pt modelId="{0A70888C-E330-4A3D-BEC8-538CDC553E5F}" type="sibTrans" cxnId="{CEEA877F-1A30-4E6D-A56D-E1311D0334B6}">
      <dgm:prSet/>
      <dgm:spPr/>
      <dgm:t>
        <a:bodyPr/>
        <a:lstStyle/>
        <a:p>
          <a:endParaRPr lang="en-US"/>
        </a:p>
      </dgm:t>
    </dgm:pt>
    <dgm:pt modelId="{3F2457CD-1C21-4AEC-B53B-CF1E261A44C8}">
      <dgm:prSet phldrT="[Text]" custT="1"/>
      <dgm:spPr/>
      <dgm:t>
        <a:bodyPr/>
        <a:lstStyle/>
        <a:p>
          <a:endParaRPr lang="en-US" sz="1600" dirty="0"/>
        </a:p>
      </dgm:t>
    </dgm:pt>
    <dgm:pt modelId="{F1795858-12EA-45D8-B783-F6D06DAB49DF}" type="parTrans" cxnId="{692B0E73-11A2-4D1E-9FD1-4E043730AF61}">
      <dgm:prSet/>
      <dgm:spPr/>
      <dgm:t>
        <a:bodyPr/>
        <a:lstStyle/>
        <a:p>
          <a:endParaRPr lang="en-US"/>
        </a:p>
      </dgm:t>
    </dgm:pt>
    <dgm:pt modelId="{BD2B055F-9238-4892-BE8E-5AFF01294568}" type="sibTrans" cxnId="{692B0E73-11A2-4D1E-9FD1-4E043730AF61}">
      <dgm:prSet/>
      <dgm:spPr/>
      <dgm:t>
        <a:bodyPr/>
        <a:lstStyle/>
        <a:p>
          <a:endParaRPr lang="en-US"/>
        </a:p>
      </dgm:t>
    </dgm:pt>
    <dgm:pt modelId="{B3015E7A-8E7B-42AB-A591-D65E7AB4431F}" type="pres">
      <dgm:prSet presAssocID="{D25F6C80-0F1D-44E3-9459-06C8D51326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2EF224-BC01-470E-AF32-91A1914E3E17}" type="pres">
      <dgm:prSet presAssocID="{371750B6-B821-4260-8CFA-A1134FCF5688}" presName="centerShape" presStyleLbl="node0" presStyleIdx="0" presStyleCnt="1" custScaleX="112358"/>
      <dgm:spPr/>
      <dgm:t>
        <a:bodyPr/>
        <a:lstStyle/>
        <a:p>
          <a:endParaRPr lang="en-US"/>
        </a:p>
      </dgm:t>
    </dgm:pt>
    <dgm:pt modelId="{1B2FE339-B06D-4459-8864-A7A0E96917C8}" type="pres">
      <dgm:prSet presAssocID="{8639B7BE-06E8-4475-9728-5B6987114A26}" presName="Name9" presStyleLbl="parChTrans1D2" presStyleIdx="0" presStyleCnt="4"/>
      <dgm:spPr/>
      <dgm:t>
        <a:bodyPr/>
        <a:lstStyle/>
        <a:p>
          <a:endParaRPr lang="en-US"/>
        </a:p>
      </dgm:t>
    </dgm:pt>
    <dgm:pt modelId="{19392099-FF46-4C78-AA96-59B39C9EE7C3}" type="pres">
      <dgm:prSet presAssocID="{8639B7BE-06E8-4475-9728-5B6987114A2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F14B52C-018F-4368-AF2E-30397A451DBF}" type="pres">
      <dgm:prSet presAssocID="{5D486E91-4EA3-488F-AE0E-965FDFD3AA84}" presName="node" presStyleLbl="node1" presStyleIdx="0" presStyleCnt="4" custScaleX="122202" custScaleY="124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C8827-F765-418A-8C36-CA29B478EDF4}" type="pres">
      <dgm:prSet presAssocID="{4CA55FA9-473B-4821-B828-65F21403D7F9}" presName="Name9" presStyleLbl="parChTrans1D2" presStyleIdx="1" presStyleCnt="4"/>
      <dgm:spPr/>
      <dgm:t>
        <a:bodyPr/>
        <a:lstStyle/>
        <a:p>
          <a:endParaRPr lang="en-US"/>
        </a:p>
      </dgm:t>
    </dgm:pt>
    <dgm:pt modelId="{F3E046F9-9BC1-4590-A173-DCDCC73005A7}" type="pres">
      <dgm:prSet presAssocID="{4CA55FA9-473B-4821-B828-65F21403D7F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3DB175F-A6FA-4BAD-9872-CAF0BC0F9197}" type="pres">
      <dgm:prSet presAssocID="{7121E9C4-7DC4-44ED-AE14-12E78EB9F016}" presName="node" presStyleLbl="node1" presStyleIdx="1" presStyleCnt="4" custScaleX="124011" custScaleY="12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E9E42-35C0-4759-9BAE-FB2FAED2A470}" type="pres">
      <dgm:prSet presAssocID="{23205EDC-E9C3-4163-83DC-BFDE12A4D561}" presName="Name9" presStyleLbl="parChTrans1D2" presStyleIdx="2" presStyleCnt="4"/>
      <dgm:spPr/>
      <dgm:t>
        <a:bodyPr/>
        <a:lstStyle/>
        <a:p>
          <a:endParaRPr lang="en-US"/>
        </a:p>
      </dgm:t>
    </dgm:pt>
    <dgm:pt modelId="{512A3A6B-5614-4C3C-8C86-2AF23DCD06FC}" type="pres">
      <dgm:prSet presAssocID="{23205EDC-E9C3-4163-83DC-BFDE12A4D56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2E860D8-E251-49DE-8271-6FC5A8ED1D9E}" type="pres">
      <dgm:prSet presAssocID="{B564DC87-7204-4218-BDB6-16AE867A02DD}" presName="node" presStyleLbl="node1" presStyleIdx="2" presStyleCnt="4" custScaleX="122202" custScaleY="119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1785A-7FCE-44B3-8B06-84B2A096CDEB}" type="pres">
      <dgm:prSet presAssocID="{F1795858-12EA-45D8-B783-F6D06DAB49DF}" presName="Name9" presStyleLbl="parChTrans1D2" presStyleIdx="3" presStyleCnt="4"/>
      <dgm:spPr/>
      <dgm:t>
        <a:bodyPr/>
        <a:lstStyle/>
        <a:p>
          <a:endParaRPr lang="en-US"/>
        </a:p>
      </dgm:t>
    </dgm:pt>
    <dgm:pt modelId="{E69B393B-7A08-41E0-81DD-98B5BE32C390}" type="pres">
      <dgm:prSet presAssocID="{F1795858-12EA-45D8-B783-F6D06DAB49D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65AF999-82B2-4DC3-9011-1A1AEC5F2C76}" type="pres">
      <dgm:prSet presAssocID="{3F2457CD-1C21-4AEC-B53B-CF1E261A44C8}" presName="node" presStyleLbl="node1" presStyleIdx="3" presStyleCnt="4" custScaleX="125337" custScaleY="126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33DE1E-31B4-4F83-985E-AEB574D31342}" type="presOf" srcId="{D25F6C80-0F1D-44E3-9459-06C8D5132682}" destId="{B3015E7A-8E7B-42AB-A591-D65E7AB4431F}" srcOrd="0" destOrd="0" presId="urn:microsoft.com/office/officeart/2005/8/layout/radial1"/>
    <dgm:cxn modelId="{BA551142-DBEA-4BA2-BBE8-A58C6C2D11CA}" type="presOf" srcId="{F1795858-12EA-45D8-B783-F6D06DAB49DF}" destId="{E69B393B-7A08-41E0-81DD-98B5BE32C390}" srcOrd="1" destOrd="0" presId="urn:microsoft.com/office/officeart/2005/8/layout/radial1"/>
    <dgm:cxn modelId="{D42904FC-F032-4538-B7FC-BCD4F11387AC}" srcId="{371750B6-B821-4260-8CFA-A1134FCF5688}" destId="{7121E9C4-7DC4-44ED-AE14-12E78EB9F016}" srcOrd="1" destOrd="0" parTransId="{4CA55FA9-473B-4821-B828-65F21403D7F9}" sibTransId="{1249643F-E4CB-4487-B75E-C73CA58CF99B}"/>
    <dgm:cxn modelId="{CEEA877F-1A30-4E6D-A56D-E1311D0334B6}" srcId="{371750B6-B821-4260-8CFA-A1134FCF5688}" destId="{B564DC87-7204-4218-BDB6-16AE867A02DD}" srcOrd="2" destOrd="0" parTransId="{23205EDC-E9C3-4163-83DC-BFDE12A4D561}" sibTransId="{0A70888C-E330-4A3D-BEC8-538CDC553E5F}"/>
    <dgm:cxn modelId="{15753F05-642F-4969-A887-C835D417DF9C}" type="presOf" srcId="{371750B6-B821-4260-8CFA-A1134FCF5688}" destId="{C32EF224-BC01-470E-AF32-91A1914E3E17}" srcOrd="0" destOrd="0" presId="urn:microsoft.com/office/officeart/2005/8/layout/radial1"/>
    <dgm:cxn modelId="{7F5F7E24-78F1-4939-A149-B496EAC8B373}" type="presOf" srcId="{B564DC87-7204-4218-BDB6-16AE867A02DD}" destId="{32E860D8-E251-49DE-8271-6FC5A8ED1D9E}" srcOrd="0" destOrd="0" presId="urn:microsoft.com/office/officeart/2005/8/layout/radial1"/>
    <dgm:cxn modelId="{63B6F9E2-69B2-4001-95F2-F5653E2B8F54}" type="presOf" srcId="{F1795858-12EA-45D8-B783-F6D06DAB49DF}" destId="{EA21785A-7FCE-44B3-8B06-84B2A096CDEB}" srcOrd="0" destOrd="0" presId="urn:microsoft.com/office/officeart/2005/8/layout/radial1"/>
    <dgm:cxn modelId="{04E85565-4F7D-49DE-AC0A-ABCD7B67BE40}" type="presOf" srcId="{4CA55FA9-473B-4821-B828-65F21403D7F9}" destId="{C24C8827-F765-418A-8C36-CA29B478EDF4}" srcOrd="0" destOrd="0" presId="urn:microsoft.com/office/officeart/2005/8/layout/radial1"/>
    <dgm:cxn modelId="{DB8B2272-097F-4C53-B42C-946D37E62619}" srcId="{371750B6-B821-4260-8CFA-A1134FCF5688}" destId="{5D486E91-4EA3-488F-AE0E-965FDFD3AA84}" srcOrd="0" destOrd="0" parTransId="{8639B7BE-06E8-4475-9728-5B6987114A26}" sibTransId="{FB029E56-FA26-40CE-A3CB-9D7372256263}"/>
    <dgm:cxn modelId="{0C47D320-3E3C-4343-8E15-6D8C1405AAF3}" type="presOf" srcId="{4CA55FA9-473B-4821-B828-65F21403D7F9}" destId="{F3E046F9-9BC1-4590-A173-DCDCC73005A7}" srcOrd="1" destOrd="0" presId="urn:microsoft.com/office/officeart/2005/8/layout/radial1"/>
    <dgm:cxn modelId="{E2454837-599A-44BB-89F8-F1273856941A}" type="presOf" srcId="{8639B7BE-06E8-4475-9728-5B6987114A26}" destId="{1B2FE339-B06D-4459-8864-A7A0E96917C8}" srcOrd="0" destOrd="0" presId="urn:microsoft.com/office/officeart/2005/8/layout/radial1"/>
    <dgm:cxn modelId="{28F276F6-1DC9-496A-8140-3B5B26358FB5}" type="presOf" srcId="{5D486E91-4EA3-488F-AE0E-965FDFD3AA84}" destId="{9F14B52C-018F-4368-AF2E-30397A451DBF}" srcOrd="0" destOrd="0" presId="urn:microsoft.com/office/officeart/2005/8/layout/radial1"/>
    <dgm:cxn modelId="{692B0E73-11A2-4D1E-9FD1-4E043730AF61}" srcId="{371750B6-B821-4260-8CFA-A1134FCF5688}" destId="{3F2457CD-1C21-4AEC-B53B-CF1E261A44C8}" srcOrd="3" destOrd="0" parTransId="{F1795858-12EA-45D8-B783-F6D06DAB49DF}" sibTransId="{BD2B055F-9238-4892-BE8E-5AFF01294568}"/>
    <dgm:cxn modelId="{78B4AD31-22FC-4443-966E-60635BA951B8}" type="presOf" srcId="{8639B7BE-06E8-4475-9728-5B6987114A26}" destId="{19392099-FF46-4C78-AA96-59B39C9EE7C3}" srcOrd="1" destOrd="0" presId="urn:microsoft.com/office/officeart/2005/8/layout/radial1"/>
    <dgm:cxn modelId="{89615F3E-6B3B-47FE-B993-7E588297F8A4}" type="presOf" srcId="{7121E9C4-7DC4-44ED-AE14-12E78EB9F016}" destId="{43DB175F-A6FA-4BAD-9872-CAF0BC0F9197}" srcOrd="0" destOrd="0" presId="urn:microsoft.com/office/officeart/2005/8/layout/radial1"/>
    <dgm:cxn modelId="{D8355756-A7F4-482A-8317-66C0FB3586A5}" type="presOf" srcId="{23205EDC-E9C3-4163-83DC-BFDE12A4D561}" destId="{512A3A6B-5614-4C3C-8C86-2AF23DCD06FC}" srcOrd="1" destOrd="0" presId="urn:microsoft.com/office/officeart/2005/8/layout/radial1"/>
    <dgm:cxn modelId="{58EDE1EF-37CA-469A-8426-D6E9199C9B46}" type="presOf" srcId="{23205EDC-E9C3-4163-83DC-BFDE12A4D561}" destId="{37CE9E42-35C0-4759-9BAE-FB2FAED2A470}" srcOrd="0" destOrd="0" presId="urn:microsoft.com/office/officeart/2005/8/layout/radial1"/>
    <dgm:cxn modelId="{5D2844C2-2A05-44A0-9162-47D341701FFF}" type="presOf" srcId="{3F2457CD-1C21-4AEC-B53B-CF1E261A44C8}" destId="{265AF999-82B2-4DC3-9011-1A1AEC5F2C76}" srcOrd="0" destOrd="0" presId="urn:microsoft.com/office/officeart/2005/8/layout/radial1"/>
    <dgm:cxn modelId="{E5DBF33C-FC26-40BD-A045-1C99ED3E818D}" srcId="{D25F6C80-0F1D-44E3-9459-06C8D5132682}" destId="{371750B6-B821-4260-8CFA-A1134FCF5688}" srcOrd="0" destOrd="0" parTransId="{A1F5A26F-F424-42AA-A3D8-6F085C00151C}" sibTransId="{310CBAD3-97B8-400C-A2E1-AA901F520134}"/>
    <dgm:cxn modelId="{0EAB3649-B70C-4F9B-B79D-9A71D7EC7D95}" type="presParOf" srcId="{B3015E7A-8E7B-42AB-A591-D65E7AB4431F}" destId="{C32EF224-BC01-470E-AF32-91A1914E3E17}" srcOrd="0" destOrd="0" presId="urn:microsoft.com/office/officeart/2005/8/layout/radial1"/>
    <dgm:cxn modelId="{FAE4FD8F-FB27-45B4-813F-4B3A3BC27423}" type="presParOf" srcId="{B3015E7A-8E7B-42AB-A591-D65E7AB4431F}" destId="{1B2FE339-B06D-4459-8864-A7A0E96917C8}" srcOrd="1" destOrd="0" presId="urn:microsoft.com/office/officeart/2005/8/layout/radial1"/>
    <dgm:cxn modelId="{BE4C10CF-BBED-4173-BBB7-4B787CCA828B}" type="presParOf" srcId="{1B2FE339-B06D-4459-8864-A7A0E96917C8}" destId="{19392099-FF46-4C78-AA96-59B39C9EE7C3}" srcOrd="0" destOrd="0" presId="urn:microsoft.com/office/officeart/2005/8/layout/radial1"/>
    <dgm:cxn modelId="{03C561A7-B661-413B-8E7E-7D394AC78206}" type="presParOf" srcId="{B3015E7A-8E7B-42AB-A591-D65E7AB4431F}" destId="{9F14B52C-018F-4368-AF2E-30397A451DBF}" srcOrd="2" destOrd="0" presId="urn:microsoft.com/office/officeart/2005/8/layout/radial1"/>
    <dgm:cxn modelId="{475B395C-0A59-459C-A283-6509DC6C4A0F}" type="presParOf" srcId="{B3015E7A-8E7B-42AB-A591-D65E7AB4431F}" destId="{C24C8827-F765-418A-8C36-CA29B478EDF4}" srcOrd="3" destOrd="0" presId="urn:microsoft.com/office/officeart/2005/8/layout/radial1"/>
    <dgm:cxn modelId="{28E1C720-D9F4-4EE7-8145-D68A92A70036}" type="presParOf" srcId="{C24C8827-F765-418A-8C36-CA29B478EDF4}" destId="{F3E046F9-9BC1-4590-A173-DCDCC73005A7}" srcOrd="0" destOrd="0" presId="urn:microsoft.com/office/officeart/2005/8/layout/radial1"/>
    <dgm:cxn modelId="{80C3BB9A-0057-4B78-8917-2349ECC4E42C}" type="presParOf" srcId="{B3015E7A-8E7B-42AB-A591-D65E7AB4431F}" destId="{43DB175F-A6FA-4BAD-9872-CAF0BC0F9197}" srcOrd="4" destOrd="0" presId="urn:microsoft.com/office/officeart/2005/8/layout/radial1"/>
    <dgm:cxn modelId="{EE39ABA7-378A-4559-A7EA-38C059446C86}" type="presParOf" srcId="{B3015E7A-8E7B-42AB-A591-D65E7AB4431F}" destId="{37CE9E42-35C0-4759-9BAE-FB2FAED2A470}" srcOrd="5" destOrd="0" presId="urn:microsoft.com/office/officeart/2005/8/layout/radial1"/>
    <dgm:cxn modelId="{B53DDB5D-B960-4420-B14D-11707052521A}" type="presParOf" srcId="{37CE9E42-35C0-4759-9BAE-FB2FAED2A470}" destId="{512A3A6B-5614-4C3C-8C86-2AF23DCD06FC}" srcOrd="0" destOrd="0" presId="urn:microsoft.com/office/officeart/2005/8/layout/radial1"/>
    <dgm:cxn modelId="{10A84228-990E-4D85-BEEE-98F16D017D62}" type="presParOf" srcId="{B3015E7A-8E7B-42AB-A591-D65E7AB4431F}" destId="{32E860D8-E251-49DE-8271-6FC5A8ED1D9E}" srcOrd="6" destOrd="0" presId="urn:microsoft.com/office/officeart/2005/8/layout/radial1"/>
    <dgm:cxn modelId="{23AFCFCE-D865-4747-BCBC-CAE2B16D8A12}" type="presParOf" srcId="{B3015E7A-8E7B-42AB-A591-D65E7AB4431F}" destId="{EA21785A-7FCE-44B3-8B06-84B2A096CDEB}" srcOrd="7" destOrd="0" presId="urn:microsoft.com/office/officeart/2005/8/layout/radial1"/>
    <dgm:cxn modelId="{7D0C05C4-2AF6-49FF-B673-1385BE26CA73}" type="presParOf" srcId="{EA21785A-7FCE-44B3-8B06-84B2A096CDEB}" destId="{E69B393B-7A08-41E0-81DD-98B5BE32C390}" srcOrd="0" destOrd="0" presId="urn:microsoft.com/office/officeart/2005/8/layout/radial1"/>
    <dgm:cxn modelId="{98448BAD-20F0-4C39-B22F-C2DD781F8CF4}" type="presParOf" srcId="{B3015E7A-8E7B-42AB-A591-D65E7AB4431F}" destId="{265AF999-82B2-4DC3-9011-1A1AEC5F2C7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5F6C80-0F1D-44E3-9459-06C8D5132682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1750B6-B821-4260-8CFA-A1134FCF5688}">
      <dgm:prSet phldrT="[Text]" custT="1"/>
      <dgm:spPr/>
      <dgm:t>
        <a:bodyPr/>
        <a:lstStyle/>
        <a:p>
          <a:r>
            <a:rPr lang="ar-JO" sz="2000" b="1" dirty="0" smtClean="0"/>
            <a:t>المبيعات</a:t>
          </a:r>
          <a:endParaRPr lang="en-US" sz="2000" b="1" dirty="0"/>
        </a:p>
      </dgm:t>
    </dgm:pt>
    <dgm:pt modelId="{A1F5A26F-F424-42AA-A3D8-6F085C00151C}" type="parTrans" cxnId="{E5DBF33C-FC26-40BD-A045-1C99ED3E818D}">
      <dgm:prSet/>
      <dgm:spPr/>
      <dgm:t>
        <a:bodyPr/>
        <a:lstStyle/>
        <a:p>
          <a:endParaRPr lang="en-US"/>
        </a:p>
      </dgm:t>
    </dgm:pt>
    <dgm:pt modelId="{310CBAD3-97B8-400C-A2E1-AA901F520134}" type="sibTrans" cxnId="{E5DBF33C-FC26-40BD-A045-1C99ED3E818D}">
      <dgm:prSet/>
      <dgm:spPr/>
      <dgm:t>
        <a:bodyPr/>
        <a:lstStyle/>
        <a:p>
          <a:endParaRPr lang="en-US"/>
        </a:p>
      </dgm:t>
    </dgm:pt>
    <dgm:pt modelId="{5D486E91-4EA3-488F-AE0E-965FDFD3AA84}">
      <dgm:prSet phldrT="[Text]" custT="1"/>
      <dgm:spPr/>
      <dgm:t>
        <a:bodyPr/>
        <a:lstStyle/>
        <a:p>
          <a:r>
            <a:rPr lang="ar-JO" sz="1600" b="0" dirty="0" smtClean="0"/>
            <a:t>الادارة: مجمل المبيعات</a:t>
          </a:r>
        </a:p>
        <a:p>
          <a:r>
            <a:rPr lang="ar-JO" sz="1600" b="0" dirty="0" smtClean="0"/>
            <a:t>المبيعات الشهرية</a:t>
          </a:r>
        </a:p>
        <a:p>
          <a:r>
            <a:rPr lang="ar-JO" sz="1600" b="0" dirty="0" smtClean="0"/>
            <a:t>أهم الزبائن</a:t>
          </a:r>
        </a:p>
        <a:p>
          <a:endParaRPr lang="en-US" sz="1600" b="0" dirty="0"/>
        </a:p>
      </dgm:t>
    </dgm:pt>
    <dgm:pt modelId="{8639B7BE-06E8-4475-9728-5B6987114A26}" type="parTrans" cxnId="{DB8B2272-097F-4C53-B42C-946D37E62619}">
      <dgm:prSet/>
      <dgm:spPr/>
      <dgm:t>
        <a:bodyPr/>
        <a:lstStyle/>
        <a:p>
          <a:endParaRPr lang="en-US"/>
        </a:p>
      </dgm:t>
    </dgm:pt>
    <dgm:pt modelId="{FB029E56-FA26-40CE-A3CB-9D7372256263}" type="sibTrans" cxnId="{DB8B2272-097F-4C53-B42C-946D37E62619}">
      <dgm:prSet/>
      <dgm:spPr/>
      <dgm:t>
        <a:bodyPr/>
        <a:lstStyle/>
        <a:p>
          <a:endParaRPr lang="en-US"/>
        </a:p>
      </dgm:t>
    </dgm:pt>
    <dgm:pt modelId="{7121E9C4-7DC4-44ED-AE14-12E78EB9F016}">
      <dgm:prSet phldrT="[Text]" custT="1"/>
      <dgm:spPr>
        <a:solidFill>
          <a:srgbClr val="9FC62C"/>
        </a:solidFill>
      </dgm:spPr>
      <dgm:t>
        <a:bodyPr/>
        <a:lstStyle/>
        <a:p>
          <a:pPr rtl="1"/>
          <a:r>
            <a:rPr lang="ar-JO" sz="1600" dirty="0" smtClean="0"/>
            <a:t>زيارة الموقع: التحقق من الطاقة الانتاجية و المخزون</a:t>
          </a:r>
          <a:endParaRPr lang="en-US" sz="1600" dirty="0"/>
        </a:p>
      </dgm:t>
    </dgm:pt>
    <dgm:pt modelId="{4CA55FA9-473B-4821-B828-65F21403D7F9}" type="parTrans" cxnId="{D42904FC-F032-4538-B7FC-BCD4F11387AC}">
      <dgm:prSet/>
      <dgm:spPr/>
      <dgm:t>
        <a:bodyPr/>
        <a:lstStyle/>
        <a:p>
          <a:endParaRPr lang="en-US"/>
        </a:p>
      </dgm:t>
    </dgm:pt>
    <dgm:pt modelId="{1249643F-E4CB-4487-B75E-C73CA58CF99B}" type="sibTrans" cxnId="{D42904FC-F032-4538-B7FC-BCD4F11387AC}">
      <dgm:prSet/>
      <dgm:spPr/>
      <dgm:t>
        <a:bodyPr/>
        <a:lstStyle/>
        <a:p>
          <a:endParaRPr lang="en-US"/>
        </a:p>
      </dgm:t>
    </dgm:pt>
    <dgm:pt modelId="{B564DC87-7204-4218-BDB6-16AE867A02DD}">
      <dgm:prSet phldrT="[Text]" custT="1"/>
      <dgm:spPr/>
      <dgm:t>
        <a:bodyPr/>
        <a:lstStyle/>
        <a:p>
          <a:r>
            <a:rPr lang="ar-JO" sz="1600" dirty="0" smtClean="0"/>
            <a:t>المستوى التشغيلي:</a:t>
          </a:r>
        </a:p>
        <a:p>
          <a:r>
            <a:rPr lang="ar-JO" sz="1600" dirty="0" smtClean="0"/>
            <a:t>المبيعات لكل منتج و الطاقة الانتاجية</a:t>
          </a:r>
          <a:endParaRPr lang="en-US" sz="1600" dirty="0"/>
        </a:p>
      </dgm:t>
    </dgm:pt>
    <dgm:pt modelId="{23205EDC-E9C3-4163-83DC-BFDE12A4D561}" type="parTrans" cxnId="{CEEA877F-1A30-4E6D-A56D-E1311D0334B6}">
      <dgm:prSet/>
      <dgm:spPr/>
      <dgm:t>
        <a:bodyPr/>
        <a:lstStyle/>
        <a:p>
          <a:endParaRPr lang="en-US"/>
        </a:p>
      </dgm:t>
    </dgm:pt>
    <dgm:pt modelId="{0A70888C-E330-4A3D-BEC8-538CDC553E5F}" type="sibTrans" cxnId="{CEEA877F-1A30-4E6D-A56D-E1311D0334B6}">
      <dgm:prSet/>
      <dgm:spPr/>
      <dgm:t>
        <a:bodyPr/>
        <a:lstStyle/>
        <a:p>
          <a:endParaRPr lang="en-US"/>
        </a:p>
      </dgm:t>
    </dgm:pt>
    <dgm:pt modelId="{3F2457CD-1C21-4AEC-B53B-CF1E261A44C8}">
      <dgm:prSet phldrT="[Text]" custT="1"/>
      <dgm:spPr/>
      <dgm:t>
        <a:bodyPr/>
        <a:lstStyle/>
        <a:p>
          <a:r>
            <a:rPr lang="ar-JO" sz="1600" dirty="0" smtClean="0"/>
            <a:t>المقارنة و المصادر الخارجية: تقدير الحصة السوقية و مقارنتها مع المناقسين</a:t>
          </a:r>
          <a:endParaRPr lang="en-US" sz="1600" dirty="0"/>
        </a:p>
      </dgm:t>
    </dgm:pt>
    <dgm:pt modelId="{F1795858-12EA-45D8-B783-F6D06DAB49DF}" type="parTrans" cxnId="{692B0E73-11A2-4D1E-9FD1-4E043730AF61}">
      <dgm:prSet/>
      <dgm:spPr/>
      <dgm:t>
        <a:bodyPr/>
        <a:lstStyle/>
        <a:p>
          <a:endParaRPr lang="en-US"/>
        </a:p>
      </dgm:t>
    </dgm:pt>
    <dgm:pt modelId="{BD2B055F-9238-4892-BE8E-5AFF01294568}" type="sibTrans" cxnId="{692B0E73-11A2-4D1E-9FD1-4E043730AF61}">
      <dgm:prSet/>
      <dgm:spPr/>
      <dgm:t>
        <a:bodyPr/>
        <a:lstStyle/>
        <a:p>
          <a:endParaRPr lang="en-US"/>
        </a:p>
      </dgm:t>
    </dgm:pt>
    <dgm:pt modelId="{B3015E7A-8E7B-42AB-A591-D65E7AB4431F}" type="pres">
      <dgm:prSet presAssocID="{D25F6C80-0F1D-44E3-9459-06C8D51326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2EF224-BC01-470E-AF32-91A1914E3E17}" type="pres">
      <dgm:prSet presAssocID="{371750B6-B821-4260-8CFA-A1134FCF5688}" presName="centerShape" presStyleLbl="node0" presStyleIdx="0" presStyleCnt="1" custScaleX="112358"/>
      <dgm:spPr/>
      <dgm:t>
        <a:bodyPr/>
        <a:lstStyle/>
        <a:p>
          <a:endParaRPr lang="en-US"/>
        </a:p>
      </dgm:t>
    </dgm:pt>
    <dgm:pt modelId="{1B2FE339-B06D-4459-8864-A7A0E96917C8}" type="pres">
      <dgm:prSet presAssocID="{8639B7BE-06E8-4475-9728-5B6987114A26}" presName="Name9" presStyleLbl="parChTrans1D2" presStyleIdx="0" presStyleCnt="4"/>
      <dgm:spPr/>
      <dgm:t>
        <a:bodyPr/>
        <a:lstStyle/>
        <a:p>
          <a:endParaRPr lang="en-US"/>
        </a:p>
      </dgm:t>
    </dgm:pt>
    <dgm:pt modelId="{19392099-FF46-4C78-AA96-59B39C9EE7C3}" type="pres">
      <dgm:prSet presAssocID="{8639B7BE-06E8-4475-9728-5B6987114A2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F14B52C-018F-4368-AF2E-30397A451DBF}" type="pres">
      <dgm:prSet presAssocID="{5D486E91-4EA3-488F-AE0E-965FDFD3AA84}" presName="node" presStyleLbl="node1" presStyleIdx="0" presStyleCnt="4" custScaleX="122202" custScaleY="124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C8827-F765-418A-8C36-CA29B478EDF4}" type="pres">
      <dgm:prSet presAssocID="{4CA55FA9-473B-4821-B828-65F21403D7F9}" presName="Name9" presStyleLbl="parChTrans1D2" presStyleIdx="1" presStyleCnt="4"/>
      <dgm:spPr/>
      <dgm:t>
        <a:bodyPr/>
        <a:lstStyle/>
        <a:p>
          <a:endParaRPr lang="en-US"/>
        </a:p>
      </dgm:t>
    </dgm:pt>
    <dgm:pt modelId="{F3E046F9-9BC1-4590-A173-DCDCC73005A7}" type="pres">
      <dgm:prSet presAssocID="{4CA55FA9-473B-4821-B828-65F21403D7F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3DB175F-A6FA-4BAD-9872-CAF0BC0F9197}" type="pres">
      <dgm:prSet presAssocID="{7121E9C4-7DC4-44ED-AE14-12E78EB9F016}" presName="node" presStyleLbl="node1" presStyleIdx="1" presStyleCnt="4" custScaleX="124011" custScaleY="12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E9E42-35C0-4759-9BAE-FB2FAED2A470}" type="pres">
      <dgm:prSet presAssocID="{23205EDC-E9C3-4163-83DC-BFDE12A4D561}" presName="Name9" presStyleLbl="parChTrans1D2" presStyleIdx="2" presStyleCnt="4"/>
      <dgm:spPr/>
      <dgm:t>
        <a:bodyPr/>
        <a:lstStyle/>
        <a:p>
          <a:endParaRPr lang="en-US"/>
        </a:p>
      </dgm:t>
    </dgm:pt>
    <dgm:pt modelId="{512A3A6B-5614-4C3C-8C86-2AF23DCD06FC}" type="pres">
      <dgm:prSet presAssocID="{23205EDC-E9C3-4163-83DC-BFDE12A4D56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2E860D8-E251-49DE-8271-6FC5A8ED1D9E}" type="pres">
      <dgm:prSet presAssocID="{B564DC87-7204-4218-BDB6-16AE867A02DD}" presName="node" presStyleLbl="node1" presStyleIdx="2" presStyleCnt="4" custScaleX="122202" custScaleY="119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1785A-7FCE-44B3-8B06-84B2A096CDEB}" type="pres">
      <dgm:prSet presAssocID="{F1795858-12EA-45D8-B783-F6D06DAB49DF}" presName="Name9" presStyleLbl="parChTrans1D2" presStyleIdx="3" presStyleCnt="4"/>
      <dgm:spPr/>
      <dgm:t>
        <a:bodyPr/>
        <a:lstStyle/>
        <a:p>
          <a:endParaRPr lang="en-US"/>
        </a:p>
      </dgm:t>
    </dgm:pt>
    <dgm:pt modelId="{E69B393B-7A08-41E0-81DD-98B5BE32C390}" type="pres">
      <dgm:prSet presAssocID="{F1795858-12EA-45D8-B783-F6D06DAB49D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65AF999-82B2-4DC3-9011-1A1AEC5F2C76}" type="pres">
      <dgm:prSet presAssocID="{3F2457CD-1C21-4AEC-B53B-CF1E261A44C8}" presName="node" presStyleLbl="node1" presStyleIdx="3" presStyleCnt="4" custScaleX="125337" custScaleY="13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33DE1E-31B4-4F83-985E-AEB574D31342}" type="presOf" srcId="{D25F6C80-0F1D-44E3-9459-06C8D5132682}" destId="{B3015E7A-8E7B-42AB-A591-D65E7AB4431F}" srcOrd="0" destOrd="0" presId="urn:microsoft.com/office/officeart/2005/8/layout/radial1"/>
    <dgm:cxn modelId="{BA551142-DBEA-4BA2-BBE8-A58C6C2D11CA}" type="presOf" srcId="{F1795858-12EA-45D8-B783-F6D06DAB49DF}" destId="{E69B393B-7A08-41E0-81DD-98B5BE32C390}" srcOrd="1" destOrd="0" presId="urn:microsoft.com/office/officeart/2005/8/layout/radial1"/>
    <dgm:cxn modelId="{D42904FC-F032-4538-B7FC-BCD4F11387AC}" srcId="{371750B6-B821-4260-8CFA-A1134FCF5688}" destId="{7121E9C4-7DC4-44ED-AE14-12E78EB9F016}" srcOrd="1" destOrd="0" parTransId="{4CA55FA9-473B-4821-B828-65F21403D7F9}" sibTransId="{1249643F-E4CB-4487-B75E-C73CA58CF99B}"/>
    <dgm:cxn modelId="{CEEA877F-1A30-4E6D-A56D-E1311D0334B6}" srcId="{371750B6-B821-4260-8CFA-A1134FCF5688}" destId="{B564DC87-7204-4218-BDB6-16AE867A02DD}" srcOrd="2" destOrd="0" parTransId="{23205EDC-E9C3-4163-83DC-BFDE12A4D561}" sibTransId="{0A70888C-E330-4A3D-BEC8-538CDC553E5F}"/>
    <dgm:cxn modelId="{15753F05-642F-4969-A887-C835D417DF9C}" type="presOf" srcId="{371750B6-B821-4260-8CFA-A1134FCF5688}" destId="{C32EF224-BC01-470E-AF32-91A1914E3E17}" srcOrd="0" destOrd="0" presId="urn:microsoft.com/office/officeart/2005/8/layout/radial1"/>
    <dgm:cxn modelId="{7F5F7E24-78F1-4939-A149-B496EAC8B373}" type="presOf" srcId="{B564DC87-7204-4218-BDB6-16AE867A02DD}" destId="{32E860D8-E251-49DE-8271-6FC5A8ED1D9E}" srcOrd="0" destOrd="0" presId="urn:microsoft.com/office/officeart/2005/8/layout/radial1"/>
    <dgm:cxn modelId="{63B6F9E2-69B2-4001-95F2-F5653E2B8F54}" type="presOf" srcId="{F1795858-12EA-45D8-B783-F6D06DAB49DF}" destId="{EA21785A-7FCE-44B3-8B06-84B2A096CDEB}" srcOrd="0" destOrd="0" presId="urn:microsoft.com/office/officeart/2005/8/layout/radial1"/>
    <dgm:cxn modelId="{04E85565-4F7D-49DE-AC0A-ABCD7B67BE40}" type="presOf" srcId="{4CA55FA9-473B-4821-B828-65F21403D7F9}" destId="{C24C8827-F765-418A-8C36-CA29B478EDF4}" srcOrd="0" destOrd="0" presId="urn:microsoft.com/office/officeart/2005/8/layout/radial1"/>
    <dgm:cxn modelId="{DB8B2272-097F-4C53-B42C-946D37E62619}" srcId="{371750B6-B821-4260-8CFA-A1134FCF5688}" destId="{5D486E91-4EA3-488F-AE0E-965FDFD3AA84}" srcOrd="0" destOrd="0" parTransId="{8639B7BE-06E8-4475-9728-5B6987114A26}" sibTransId="{FB029E56-FA26-40CE-A3CB-9D7372256263}"/>
    <dgm:cxn modelId="{0C47D320-3E3C-4343-8E15-6D8C1405AAF3}" type="presOf" srcId="{4CA55FA9-473B-4821-B828-65F21403D7F9}" destId="{F3E046F9-9BC1-4590-A173-DCDCC73005A7}" srcOrd="1" destOrd="0" presId="urn:microsoft.com/office/officeart/2005/8/layout/radial1"/>
    <dgm:cxn modelId="{E2454837-599A-44BB-89F8-F1273856941A}" type="presOf" srcId="{8639B7BE-06E8-4475-9728-5B6987114A26}" destId="{1B2FE339-B06D-4459-8864-A7A0E96917C8}" srcOrd="0" destOrd="0" presId="urn:microsoft.com/office/officeart/2005/8/layout/radial1"/>
    <dgm:cxn modelId="{28F276F6-1DC9-496A-8140-3B5B26358FB5}" type="presOf" srcId="{5D486E91-4EA3-488F-AE0E-965FDFD3AA84}" destId="{9F14B52C-018F-4368-AF2E-30397A451DBF}" srcOrd="0" destOrd="0" presId="urn:microsoft.com/office/officeart/2005/8/layout/radial1"/>
    <dgm:cxn modelId="{692B0E73-11A2-4D1E-9FD1-4E043730AF61}" srcId="{371750B6-B821-4260-8CFA-A1134FCF5688}" destId="{3F2457CD-1C21-4AEC-B53B-CF1E261A44C8}" srcOrd="3" destOrd="0" parTransId="{F1795858-12EA-45D8-B783-F6D06DAB49DF}" sibTransId="{BD2B055F-9238-4892-BE8E-5AFF01294568}"/>
    <dgm:cxn modelId="{78B4AD31-22FC-4443-966E-60635BA951B8}" type="presOf" srcId="{8639B7BE-06E8-4475-9728-5B6987114A26}" destId="{19392099-FF46-4C78-AA96-59B39C9EE7C3}" srcOrd="1" destOrd="0" presId="urn:microsoft.com/office/officeart/2005/8/layout/radial1"/>
    <dgm:cxn modelId="{89615F3E-6B3B-47FE-B993-7E588297F8A4}" type="presOf" srcId="{7121E9C4-7DC4-44ED-AE14-12E78EB9F016}" destId="{43DB175F-A6FA-4BAD-9872-CAF0BC0F9197}" srcOrd="0" destOrd="0" presId="urn:microsoft.com/office/officeart/2005/8/layout/radial1"/>
    <dgm:cxn modelId="{D8355756-A7F4-482A-8317-66C0FB3586A5}" type="presOf" srcId="{23205EDC-E9C3-4163-83DC-BFDE12A4D561}" destId="{512A3A6B-5614-4C3C-8C86-2AF23DCD06FC}" srcOrd="1" destOrd="0" presId="urn:microsoft.com/office/officeart/2005/8/layout/radial1"/>
    <dgm:cxn modelId="{58EDE1EF-37CA-469A-8426-D6E9199C9B46}" type="presOf" srcId="{23205EDC-E9C3-4163-83DC-BFDE12A4D561}" destId="{37CE9E42-35C0-4759-9BAE-FB2FAED2A470}" srcOrd="0" destOrd="0" presId="urn:microsoft.com/office/officeart/2005/8/layout/radial1"/>
    <dgm:cxn modelId="{5D2844C2-2A05-44A0-9162-47D341701FFF}" type="presOf" srcId="{3F2457CD-1C21-4AEC-B53B-CF1E261A44C8}" destId="{265AF999-82B2-4DC3-9011-1A1AEC5F2C76}" srcOrd="0" destOrd="0" presId="urn:microsoft.com/office/officeart/2005/8/layout/radial1"/>
    <dgm:cxn modelId="{E5DBF33C-FC26-40BD-A045-1C99ED3E818D}" srcId="{D25F6C80-0F1D-44E3-9459-06C8D5132682}" destId="{371750B6-B821-4260-8CFA-A1134FCF5688}" srcOrd="0" destOrd="0" parTransId="{A1F5A26F-F424-42AA-A3D8-6F085C00151C}" sibTransId="{310CBAD3-97B8-400C-A2E1-AA901F520134}"/>
    <dgm:cxn modelId="{0EAB3649-B70C-4F9B-B79D-9A71D7EC7D95}" type="presParOf" srcId="{B3015E7A-8E7B-42AB-A591-D65E7AB4431F}" destId="{C32EF224-BC01-470E-AF32-91A1914E3E17}" srcOrd="0" destOrd="0" presId="urn:microsoft.com/office/officeart/2005/8/layout/radial1"/>
    <dgm:cxn modelId="{FAE4FD8F-FB27-45B4-813F-4B3A3BC27423}" type="presParOf" srcId="{B3015E7A-8E7B-42AB-A591-D65E7AB4431F}" destId="{1B2FE339-B06D-4459-8864-A7A0E96917C8}" srcOrd="1" destOrd="0" presId="urn:microsoft.com/office/officeart/2005/8/layout/radial1"/>
    <dgm:cxn modelId="{BE4C10CF-BBED-4173-BBB7-4B787CCA828B}" type="presParOf" srcId="{1B2FE339-B06D-4459-8864-A7A0E96917C8}" destId="{19392099-FF46-4C78-AA96-59B39C9EE7C3}" srcOrd="0" destOrd="0" presId="urn:microsoft.com/office/officeart/2005/8/layout/radial1"/>
    <dgm:cxn modelId="{03C561A7-B661-413B-8E7E-7D394AC78206}" type="presParOf" srcId="{B3015E7A-8E7B-42AB-A591-D65E7AB4431F}" destId="{9F14B52C-018F-4368-AF2E-30397A451DBF}" srcOrd="2" destOrd="0" presId="urn:microsoft.com/office/officeart/2005/8/layout/radial1"/>
    <dgm:cxn modelId="{475B395C-0A59-459C-A283-6509DC6C4A0F}" type="presParOf" srcId="{B3015E7A-8E7B-42AB-A591-D65E7AB4431F}" destId="{C24C8827-F765-418A-8C36-CA29B478EDF4}" srcOrd="3" destOrd="0" presId="urn:microsoft.com/office/officeart/2005/8/layout/radial1"/>
    <dgm:cxn modelId="{28E1C720-D9F4-4EE7-8145-D68A92A70036}" type="presParOf" srcId="{C24C8827-F765-418A-8C36-CA29B478EDF4}" destId="{F3E046F9-9BC1-4590-A173-DCDCC73005A7}" srcOrd="0" destOrd="0" presId="urn:microsoft.com/office/officeart/2005/8/layout/radial1"/>
    <dgm:cxn modelId="{80C3BB9A-0057-4B78-8917-2349ECC4E42C}" type="presParOf" srcId="{B3015E7A-8E7B-42AB-A591-D65E7AB4431F}" destId="{43DB175F-A6FA-4BAD-9872-CAF0BC0F9197}" srcOrd="4" destOrd="0" presId="urn:microsoft.com/office/officeart/2005/8/layout/radial1"/>
    <dgm:cxn modelId="{EE39ABA7-378A-4559-A7EA-38C059446C86}" type="presParOf" srcId="{B3015E7A-8E7B-42AB-A591-D65E7AB4431F}" destId="{37CE9E42-35C0-4759-9BAE-FB2FAED2A470}" srcOrd="5" destOrd="0" presId="urn:microsoft.com/office/officeart/2005/8/layout/radial1"/>
    <dgm:cxn modelId="{B53DDB5D-B960-4420-B14D-11707052521A}" type="presParOf" srcId="{37CE9E42-35C0-4759-9BAE-FB2FAED2A470}" destId="{512A3A6B-5614-4C3C-8C86-2AF23DCD06FC}" srcOrd="0" destOrd="0" presId="urn:microsoft.com/office/officeart/2005/8/layout/radial1"/>
    <dgm:cxn modelId="{10A84228-990E-4D85-BEEE-98F16D017D62}" type="presParOf" srcId="{B3015E7A-8E7B-42AB-A591-D65E7AB4431F}" destId="{32E860D8-E251-49DE-8271-6FC5A8ED1D9E}" srcOrd="6" destOrd="0" presId="urn:microsoft.com/office/officeart/2005/8/layout/radial1"/>
    <dgm:cxn modelId="{23AFCFCE-D865-4747-BCBC-CAE2B16D8A12}" type="presParOf" srcId="{B3015E7A-8E7B-42AB-A591-D65E7AB4431F}" destId="{EA21785A-7FCE-44B3-8B06-84B2A096CDEB}" srcOrd="7" destOrd="0" presId="urn:microsoft.com/office/officeart/2005/8/layout/radial1"/>
    <dgm:cxn modelId="{7D0C05C4-2AF6-49FF-B673-1385BE26CA73}" type="presParOf" srcId="{EA21785A-7FCE-44B3-8B06-84B2A096CDEB}" destId="{E69B393B-7A08-41E0-81DD-98B5BE32C390}" srcOrd="0" destOrd="0" presId="urn:microsoft.com/office/officeart/2005/8/layout/radial1"/>
    <dgm:cxn modelId="{98448BAD-20F0-4C39-B22F-C2DD781F8CF4}" type="presParOf" srcId="{B3015E7A-8E7B-42AB-A591-D65E7AB4431F}" destId="{265AF999-82B2-4DC3-9011-1A1AEC5F2C7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5D7E09-58C8-44E2-B3F0-BDCBB1DC2FA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429BD7-D25A-4D72-9E54-7ED7931EEE0D}">
      <dgm:prSet phldrT="[Text]" custT="1"/>
      <dgm:spPr/>
      <dgm:t>
        <a:bodyPr/>
        <a:lstStyle/>
        <a:p>
          <a:pPr rtl="1"/>
          <a:r>
            <a:rPr lang="ar-JO" sz="1500" b="1" dirty="0" smtClean="0"/>
            <a:t>القطاع والسوق</a:t>
          </a:r>
          <a:endParaRPr lang="en-US" sz="1500" b="1" dirty="0"/>
        </a:p>
      </dgm:t>
    </dgm:pt>
    <dgm:pt modelId="{30D20191-5BEC-4969-9A82-BD53F8AC48E8}" type="parTrans" cxnId="{575A3B15-73D1-4435-897F-80F07AB2BC6A}">
      <dgm:prSet/>
      <dgm:spPr/>
      <dgm:t>
        <a:bodyPr/>
        <a:lstStyle/>
        <a:p>
          <a:endParaRPr lang="en-US"/>
        </a:p>
      </dgm:t>
    </dgm:pt>
    <dgm:pt modelId="{6E1BA788-D90D-4EF0-8AAD-B802276BD6CA}" type="sibTrans" cxnId="{575A3B15-73D1-4435-897F-80F07AB2BC6A}">
      <dgm:prSet/>
      <dgm:spPr/>
      <dgm:t>
        <a:bodyPr/>
        <a:lstStyle/>
        <a:p>
          <a:endParaRPr lang="en-US"/>
        </a:p>
      </dgm:t>
    </dgm:pt>
    <dgm:pt modelId="{3618BA54-036F-481A-9BFE-4896F636FB74}">
      <dgm:prSet phldrT="[Text]" custT="1"/>
      <dgm:spPr/>
      <dgm:t>
        <a:bodyPr/>
        <a:lstStyle/>
        <a:p>
          <a:pPr rtl="1"/>
          <a:r>
            <a:rPr lang="ar-JO" sz="1500" b="1" dirty="0" smtClean="0"/>
            <a:t>الحوكمة والتنظيم</a:t>
          </a:r>
          <a:endParaRPr lang="en-US" sz="1500" b="1" dirty="0"/>
        </a:p>
      </dgm:t>
    </dgm:pt>
    <dgm:pt modelId="{1E7E5072-C1DF-4482-A743-D1EB8ADDEF9D}" type="parTrans" cxnId="{3CD2F421-3F0F-4F21-A5EA-50B4393A7848}">
      <dgm:prSet/>
      <dgm:spPr/>
      <dgm:t>
        <a:bodyPr/>
        <a:lstStyle/>
        <a:p>
          <a:endParaRPr lang="en-US"/>
        </a:p>
      </dgm:t>
    </dgm:pt>
    <dgm:pt modelId="{10CA2D17-7133-4A10-9620-DEA0CACC6A34}" type="sibTrans" cxnId="{3CD2F421-3F0F-4F21-A5EA-50B4393A7848}">
      <dgm:prSet/>
      <dgm:spPr/>
      <dgm:t>
        <a:bodyPr/>
        <a:lstStyle/>
        <a:p>
          <a:endParaRPr lang="en-US"/>
        </a:p>
      </dgm:t>
    </dgm:pt>
    <dgm:pt modelId="{D059D928-4381-4A31-8D2E-34EAA2B8BA6A}">
      <dgm:prSet phldrT="[Text]" custT="1"/>
      <dgm:spPr/>
      <dgm:t>
        <a:bodyPr/>
        <a:lstStyle/>
        <a:p>
          <a:pPr rtl="1"/>
          <a:r>
            <a:rPr lang="ar-JO" sz="1500" b="1" dirty="0" smtClean="0"/>
            <a:t>البيئة السياسية والقانونية</a:t>
          </a:r>
          <a:endParaRPr lang="en-US" sz="1500" b="1" dirty="0"/>
        </a:p>
      </dgm:t>
    </dgm:pt>
    <dgm:pt modelId="{EB8FD862-38E7-4131-BACD-36CC52451EB0}" type="parTrans" cxnId="{A3B90E3A-552D-4DE9-852A-3BD707F88E99}">
      <dgm:prSet/>
      <dgm:spPr/>
      <dgm:t>
        <a:bodyPr/>
        <a:lstStyle/>
        <a:p>
          <a:endParaRPr lang="en-US"/>
        </a:p>
      </dgm:t>
    </dgm:pt>
    <dgm:pt modelId="{2D177308-0D20-47D8-85B9-B844A97762BC}" type="sibTrans" cxnId="{A3B90E3A-552D-4DE9-852A-3BD707F88E99}">
      <dgm:prSet/>
      <dgm:spPr/>
      <dgm:t>
        <a:bodyPr/>
        <a:lstStyle/>
        <a:p>
          <a:endParaRPr lang="en-US"/>
        </a:p>
      </dgm:t>
    </dgm:pt>
    <dgm:pt modelId="{AB825252-D57A-4AE8-8EF0-DAB9F98636F5}">
      <dgm:prSet phldrT="[Text]" custT="1"/>
      <dgm:spPr>
        <a:solidFill>
          <a:srgbClr val="9FC62C"/>
        </a:solidFill>
      </dgm:spPr>
      <dgm:t>
        <a:bodyPr/>
        <a:lstStyle/>
        <a:p>
          <a:pPr rtl="1"/>
          <a:r>
            <a:rPr lang="ar-JO" sz="1500" b="1" dirty="0" smtClean="0"/>
            <a:t>قائمة الدخل (الربح والخسارة)</a:t>
          </a:r>
          <a:endParaRPr lang="en-US" sz="1500" b="1" dirty="0"/>
        </a:p>
      </dgm:t>
    </dgm:pt>
    <dgm:pt modelId="{BB6C6FBE-5834-4E63-9DEF-C1D39E20F31C}" type="parTrans" cxnId="{8139ACDE-82F4-4294-A90F-AEFC6FDF60E8}">
      <dgm:prSet/>
      <dgm:spPr/>
      <dgm:t>
        <a:bodyPr/>
        <a:lstStyle/>
        <a:p>
          <a:endParaRPr lang="en-US"/>
        </a:p>
      </dgm:t>
    </dgm:pt>
    <dgm:pt modelId="{EEAE5064-F6EB-40C3-8549-984FBA323B1D}" type="sibTrans" cxnId="{8139ACDE-82F4-4294-A90F-AEFC6FDF60E8}">
      <dgm:prSet/>
      <dgm:spPr/>
      <dgm:t>
        <a:bodyPr/>
        <a:lstStyle/>
        <a:p>
          <a:endParaRPr lang="en-US"/>
        </a:p>
      </dgm:t>
    </dgm:pt>
    <dgm:pt modelId="{01A50E95-9873-464A-B8D4-69D88F679D52}">
      <dgm:prSet phldrT="[Text]" custT="1"/>
      <dgm:spPr/>
      <dgm:t>
        <a:bodyPr/>
        <a:lstStyle/>
        <a:p>
          <a:pPr rtl="1"/>
          <a:r>
            <a:rPr lang="ar-JO" sz="1500" b="1" dirty="0" smtClean="0"/>
            <a:t>دورة الأعمال</a:t>
          </a:r>
          <a:endParaRPr lang="en-US" sz="1500" b="1" dirty="0"/>
        </a:p>
      </dgm:t>
    </dgm:pt>
    <dgm:pt modelId="{EB38C21E-AD97-4DD3-8C36-55557F563D87}" type="parTrans" cxnId="{C98C7008-1D22-4A3D-8688-A5408D32F33F}">
      <dgm:prSet/>
      <dgm:spPr/>
      <dgm:t>
        <a:bodyPr/>
        <a:lstStyle/>
        <a:p>
          <a:endParaRPr lang="en-US"/>
        </a:p>
      </dgm:t>
    </dgm:pt>
    <dgm:pt modelId="{25E1E08E-144F-4793-9BED-0F02DBAA6147}" type="sibTrans" cxnId="{C98C7008-1D22-4A3D-8688-A5408D32F33F}">
      <dgm:prSet/>
      <dgm:spPr/>
      <dgm:t>
        <a:bodyPr/>
        <a:lstStyle/>
        <a:p>
          <a:endParaRPr lang="en-US"/>
        </a:p>
      </dgm:t>
    </dgm:pt>
    <dgm:pt modelId="{8E21B580-0834-459C-99C8-7D8E15750B16}">
      <dgm:prSet custT="1"/>
      <dgm:spPr/>
      <dgm:t>
        <a:bodyPr/>
        <a:lstStyle/>
        <a:p>
          <a:pPr rtl="1"/>
          <a:r>
            <a:rPr lang="ar-JO" sz="1500" b="1" smtClean="0"/>
            <a:t>تاريخ وشخصية العميل</a:t>
          </a:r>
          <a:endParaRPr lang="en-US" sz="1500" b="1" dirty="0"/>
        </a:p>
      </dgm:t>
    </dgm:pt>
    <dgm:pt modelId="{9FA4DFE1-E67A-4743-82AA-7BD9241246C2}" type="parTrans" cxnId="{810EACD7-498C-4212-8F57-A1EB203E8202}">
      <dgm:prSet/>
      <dgm:spPr/>
      <dgm:t>
        <a:bodyPr/>
        <a:lstStyle/>
        <a:p>
          <a:endParaRPr lang="en-US"/>
        </a:p>
      </dgm:t>
    </dgm:pt>
    <dgm:pt modelId="{CA3467D2-3A04-44FC-ABCE-F06FB7197E0F}" type="sibTrans" cxnId="{810EACD7-498C-4212-8F57-A1EB203E8202}">
      <dgm:prSet/>
      <dgm:spPr/>
      <dgm:t>
        <a:bodyPr/>
        <a:lstStyle/>
        <a:p>
          <a:endParaRPr lang="en-US"/>
        </a:p>
      </dgm:t>
    </dgm:pt>
    <dgm:pt modelId="{55F54366-B08B-4DCD-9217-7512DCC5B039}">
      <dgm:prSet custT="1"/>
      <dgm:spPr>
        <a:solidFill>
          <a:srgbClr val="9FC62C"/>
        </a:solidFill>
      </dgm:spPr>
      <dgm:t>
        <a:bodyPr/>
        <a:lstStyle/>
        <a:p>
          <a:pPr rtl="1"/>
          <a:r>
            <a:rPr lang="ar-JO" sz="1500" b="1" dirty="0" smtClean="0"/>
            <a:t>قائمة التدفقات النقدية</a:t>
          </a:r>
          <a:endParaRPr lang="en-US" sz="1500" b="1" dirty="0"/>
        </a:p>
      </dgm:t>
    </dgm:pt>
    <dgm:pt modelId="{48C43A3A-5223-4AED-9C25-CE4E613E1626}" type="parTrans" cxnId="{66A6EF61-72D0-4665-8462-FA985297A16F}">
      <dgm:prSet/>
      <dgm:spPr/>
      <dgm:t>
        <a:bodyPr/>
        <a:lstStyle/>
        <a:p>
          <a:endParaRPr lang="en-US"/>
        </a:p>
      </dgm:t>
    </dgm:pt>
    <dgm:pt modelId="{F2A67DDB-DD52-481B-B769-DFF30EF91B4D}" type="sibTrans" cxnId="{66A6EF61-72D0-4665-8462-FA985297A16F}">
      <dgm:prSet/>
      <dgm:spPr/>
      <dgm:t>
        <a:bodyPr/>
        <a:lstStyle/>
        <a:p>
          <a:endParaRPr lang="en-US"/>
        </a:p>
      </dgm:t>
    </dgm:pt>
    <dgm:pt modelId="{C92A8A2F-C061-4070-B6E0-353CC2846F63}">
      <dgm:prSet custT="1"/>
      <dgm:spPr>
        <a:solidFill>
          <a:srgbClr val="9FC62C"/>
        </a:solidFill>
      </dgm:spPr>
      <dgm:t>
        <a:bodyPr/>
        <a:lstStyle/>
        <a:p>
          <a:pPr rtl="1"/>
          <a:r>
            <a:rPr lang="ar-JO" sz="1500" b="1" dirty="0" smtClean="0"/>
            <a:t>قائمة الميزانية العمومية</a:t>
          </a:r>
          <a:endParaRPr lang="en-US" sz="1500" b="1" dirty="0"/>
        </a:p>
      </dgm:t>
    </dgm:pt>
    <dgm:pt modelId="{6980FE5E-2AA9-43B8-AFD0-9248CF844ADF}" type="parTrans" cxnId="{8F0F350E-4DEF-4478-84FD-CFBF4DB195B2}">
      <dgm:prSet/>
      <dgm:spPr/>
      <dgm:t>
        <a:bodyPr/>
        <a:lstStyle/>
        <a:p>
          <a:endParaRPr lang="en-US"/>
        </a:p>
      </dgm:t>
    </dgm:pt>
    <dgm:pt modelId="{428E2DD3-A30A-43F7-8730-2F007610436E}" type="sibTrans" cxnId="{8F0F350E-4DEF-4478-84FD-CFBF4DB195B2}">
      <dgm:prSet/>
      <dgm:spPr/>
      <dgm:t>
        <a:bodyPr/>
        <a:lstStyle/>
        <a:p>
          <a:endParaRPr lang="en-US"/>
        </a:p>
      </dgm:t>
    </dgm:pt>
    <dgm:pt modelId="{E48E76FA-5EB1-40FA-927C-F68101DB9626}" type="pres">
      <dgm:prSet presAssocID="{845D7E09-58C8-44E2-B3F0-BDCBB1DC2F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C28A1E-CF3D-4DE6-A7A1-67797A35F1D7}" type="pres">
      <dgm:prSet presAssocID="{30429BD7-D25A-4D72-9E54-7ED7931EEE0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D2DF1-1C9F-49F5-8AD6-2154B03B25B1}" type="pres">
      <dgm:prSet presAssocID="{30429BD7-D25A-4D72-9E54-7ED7931EEE0D}" presName="spNode" presStyleCnt="0"/>
      <dgm:spPr/>
    </dgm:pt>
    <dgm:pt modelId="{F335C2F9-1A87-4AE9-AAEA-F4B1B6F36CFB}" type="pres">
      <dgm:prSet presAssocID="{6E1BA788-D90D-4EF0-8AAD-B802276BD6CA}" presName="sibTrans" presStyleLbl="sibTrans1D1" presStyleIdx="0" presStyleCnt="8"/>
      <dgm:spPr/>
      <dgm:t>
        <a:bodyPr/>
        <a:lstStyle/>
        <a:p>
          <a:endParaRPr lang="en-US"/>
        </a:p>
      </dgm:t>
    </dgm:pt>
    <dgm:pt modelId="{0A860DCA-F8C4-4D90-B6E2-766A163957F2}" type="pres">
      <dgm:prSet presAssocID="{3618BA54-036F-481A-9BFE-4896F636FB7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0852D-DD42-49D0-A87C-DD9822DC55B0}" type="pres">
      <dgm:prSet presAssocID="{3618BA54-036F-481A-9BFE-4896F636FB74}" presName="spNode" presStyleCnt="0"/>
      <dgm:spPr/>
    </dgm:pt>
    <dgm:pt modelId="{76DBD804-D069-4AAF-98E9-A54056DC4044}" type="pres">
      <dgm:prSet presAssocID="{10CA2D17-7133-4A10-9620-DEA0CACC6A34}" presName="sibTrans" presStyleLbl="sibTrans1D1" presStyleIdx="1" presStyleCnt="8"/>
      <dgm:spPr/>
      <dgm:t>
        <a:bodyPr/>
        <a:lstStyle/>
        <a:p>
          <a:endParaRPr lang="en-US"/>
        </a:p>
      </dgm:t>
    </dgm:pt>
    <dgm:pt modelId="{97CFEE2C-0CE4-4940-AE91-0D08A86F6BB9}" type="pres">
      <dgm:prSet presAssocID="{D059D928-4381-4A31-8D2E-34EAA2B8BA6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38219-C3B4-4AE1-8325-E861A910FDEA}" type="pres">
      <dgm:prSet presAssocID="{D059D928-4381-4A31-8D2E-34EAA2B8BA6A}" presName="spNode" presStyleCnt="0"/>
      <dgm:spPr/>
    </dgm:pt>
    <dgm:pt modelId="{81F774A4-0CE1-4136-92E1-CF9701ED28A5}" type="pres">
      <dgm:prSet presAssocID="{2D177308-0D20-47D8-85B9-B844A97762BC}" presName="sibTrans" presStyleLbl="sibTrans1D1" presStyleIdx="2" presStyleCnt="8"/>
      <dgm:spPr/>
      <dgm:t>
        <a:bodyPr/>
        <a:lstStyle/>
        <a:p>
          <a:endParaRPr lang="en-US"/>
        </a:p>
      </dgm:t>
    </dgm:pt>
    <dgm:pt modelId="{026EB733-80E7-4FB0-99F9-CF1911B55606}" type="pres">
      <dgm:prSet presAssocID="{AB825252-D57A-4AE8-8EF0-DAB9F98636F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25B59-9916-4F94-AE0E-F02587BFBC3D}" type="pres">
      <dgm:prSet presAssocID="{AB825252-D57A-4AE8-8EF0-DAB9F98636F5}" presName="spNode" presStyleCnt="0"/>
      <dgm:spPr/>
    </dgm:pt>
    <dgm:pt modelId="{730F08FF-613B-4196-BD24-D7299926D0EA}" type="pres">
      <dgm:prSet presAssocID="{EEAE5064-F6EB-40C3-8549-984FBA323B1D}" presName="sibTrans" presStyleLbl="sibTrans1D1" presStyleIdx="3" presStyleCnt="8"/>
      <dgm:spPr/>
      <dgm:t>
        <a:bodyPr/>
        <a:lstStyle/>
        <a:p>
          <a:endParaRPr lang="en-US"/>
        </a:p>
      </dgm:t>
    </dgm:pt>
    <dgm:pt modelId="{7968D8F1-9EAB-4BB8-9E84-7D951F1F54E9}" type="pres">
      <dgm:prSet presAssocID="{55F54366-B08B-4DCD-9217-7512DCC5B03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2200D-BB72-48C4-8643-A659FC5B2A93}" type="pres">
      <dgm:prSet presAssocID="{55F54366-B08B-4DCD-9217-7512DCC5B039}" presName="spNode" presStyleCnt="0"/>
      <dgm:spPr/>
    </dgm:pt>
    <dgm:pt modelId="{66834958-A7A0-4481-9139-28CF7233602B}" type="pres">
      <dgm:prSet presAssocID="{F2A67DDB-DD52-481B-B769-DFF30EF91B4D}" presName="sibTrans" presStyleLbl="sibTrans1D1" presStyleIdx="4" presStyleCnt="8"/>
      <dgm:spPr/>
      <dgm:t>
        <a:bodyPr/>
        <a:lstStyle/>
        <a:p>
          <a:endParaRPr lang="en-US"/>
        </a:p>
      </dgm:t>
    </dgm:pt>
    <dgm:pt modelId="{AC0D2BE3-098C-420B-9B22-12608E7C8B99}" type="pres">
      <dgm:prSet presAssocID="{C92A8A2F-C061-4070-B6E0-353CC2846F6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2F30E-1016-4586-A830-BC1E3621054A}" type="pres">
      <dgm:prSet presAssocID="{C92A8A2F-C061-4070-B6E0-353CC2846F63}" presName="spNode" presStyleCnt="0"/>
      <dgm:spPr/>
    </dgm:pt>
    <dgm:pt modelId="{E29E95D6-6EEC-4931-97F3-2168FDA88CE8}" type="pres">
      <dgm:prSet presAssocID="{428E2DD3-A30A-43F7-8730-2F007610436E}" presName="sibTrans" presStyleLbl="sibTrans1D1" presStyleIdx="5" presStyleCnt="8"/>
      <dgm:spPr/>
      <dgm:t>
        <a:bodyPr/>
        <a:lstStyle/>
        <a:p>
          <a:endParaRPr lang="en-US"/>
        </a:p>
      </dgm:t>
    </dgm:pt>
    <dgm:pt modelId="{BF3B4E80-1B47-43A8-AFD7-6BD3CB20D874}" type="pres">
      <dgm:prSet presAssocID="{8E21B580-0834-459C-99C8-7D8E15750B1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55935-465A-42AF-A5B5-94ABE33C72D1}" type="pres">
      <dgm:prSet presAssocID="{8E21B580-0834-459C-99C8-7D8E15750B16}" presName="spNode" presStyleCnt="0"/>
      <dgm:spPr/>
    </dgm:pt>
    <dgm:pt modelId="{A0103CF2-75FA-46EA-85D4-D2266278AFF3}" type="pres">
      <dgm:prSet presAssocID="{CA3467D2-3A04-44FC-ABCE-F06FB7197E0F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626AB14-0C8D-493E-80A4-BABE90DEE124}" type="pres">
      <dgm:prSet presAssocID="{01A50E95-9873-464A-B8D4-69D88F679D5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C9EAA-D465-451B-80CC-B01EE6486C76}" type="pres">
      <dgm:prSet presAssocID="{01A50E95-9873-464A-B8D4-69D88F679D52}" presName="spNode" presStyleCnt="0"/>
      <dgm:spPr/>
    </dgm:pt>
    <dgm:pt modelId="{4E414355-26C0-4385-9215-74D9DF7B7292}" type="pres">
      <dgm:prSet presAssocID="{25E1E08E-144F-4793-9BED-0F02DBAA6147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E55D2CEF-3D18-4C2F-B787-449557D16B60}" type="presOf" srcId="{AB825252-D57A-4AE8-8EF0-DAB9F98636F5}" destId="{026EB733-80E7-4FB0-99F9-CF1911B55606}" srcOrd="0" destOrd="0" presId="urn:microsoft.com/office/officeart/2005/8/layout/cycle6"/>
    <dgm:cxn modelId="{C98C7008-1D22-4A3D-8688-A5408D32F33F}" srcId="{845D7E09-58C8-44E2-B3F0-BDCBB1DC2FAF}" destId="{01A50E95-9873-464A-B8D4-69D88F679D52}" srcOrd="7" destOrd="0" parTransId="{EB38C21E-AD97-4DD3-8C36-55557F563D87}" sibTransId="{25E1E08E-144F-4793-9BED-0F02DBAA6147}"/>
    <dgm:cxn modelId="{17427D80-2C31-4E63-9800-AE14C43CB486}" type="presOf" srcId="{428E2DD3-A30A-43F7-8730-2F007610436E}" destId="{E29E95D6-6EEC-4931-97F3-2168FDA88CE8}" srcOrd="0" destOrd="0" presId="urn:microsoft.com/office/officeart/2005/8/layout/cycle6"/>
    <dgm:cxn modelId="{A589DFAE-9D92-464E-8FAD-145BEE860305}" type="presOf" srcId="{3618BA54-036F-481A-9BFE-4896F636FB74}" destId="{0A860DCA-F8C4-4D90-B6E2-766A163957F2}" srcOrd="0" destOrd="0" presId="urn:microsoft.com/office/officeart/2005/8/layout/cycle6"/>
    <dgm:cxn modelId="{8139ACDE-82F4-4294-A90F-AEFC6FDF60E8}" srcId="{845D7E09-58C8-44E2-B3F0-BDCBB1DC2FAF}" destId="{AB825252-D57A-4AE8-8EF0-DAB9F98636F5}" srcOrd="3" destOrd="0" parTransId="{BB6C6FBE-5834-4E63-9DEF-C1D39E20F31C}" sibTransId="{EEAE5064-F6EB-40C3-8549-984FBA323B1D}"/>
    <dgm:cxn modelId="{A9AC5A5A-D4F2-419A-BD56-5470728BC488}" type="presOf" srcId="{CA3467D2-3A04-44FC-ABCE-F06FB7197E0F}" destId="{A0103CF2-75FA-46EA-85D4-D2266278AFF3}" srcOrd="0" destOrd="0" presId="urn:microsoft.com/office/officeart/2005/8/layout/cycle6"/>
    <dgm:cxn modelId="{3CD2F421-3F0F-4F21-A5EA-50B4393A7848}" srcId="{845D7E09-58C8-44E2-B3F0-BDCBB1DC2FAF}" destId="{3618BA54-036F-481A-9BFE-4896F636FB74}" srcOrd="1" destOrd="0" parTransId="{1E7E5072-C1DF-4482-A743-D1EB8ADDEF9D}" sibTransId="{10CA2D17-7133-4A10-9620-DEA0CACC6A34}"/>
    <dgm:cxn modelId="{810EACD7-498C-4212-8F57-A1EB203E8202}" srcId="{845D7E09-58C8-44E2-B3F0-BDCBB1DC2FAF}" destId="{8E21B580-0834-459C-99C8-7D8E15750B16}" srcOrd="6" destOrd="0" parTransId="{9FA4DFE1-E67A-4743-82AA-7BD9241246C2}" sibTransId="{CA3467D2-3A04-44FC-ABCE-F06FB7197E0F}"/>
    <dgm:cxn modelId="{A3B90E3A-552D-4DE9-852A-3BD707F88E99}" srcId="{845D7E09-58C8-44E2-B3F0-BDCBB1DC2FAF}" destId="{D059D928-4381-4A31-8D2E-34EAA2B8BA6A}" srcOrd="2" destOrd="0" parTransId="{EB8FD862-38E7-4131-BACD-36CC52451EB0}" sibTransId="{2D177308-0D20-47D8-85B9-B844A97762BC}"/>
    <dgm:cxn modelId="{F08F24F6-8E47-4C34-A331-AFF63CB4AA04}" type="presOf" srcId="{6E1BA788-D90D-4EF0-8AAD-B802276BD6CA}" destId="{F335C2F9-1A87-4AE9-AAEA-F4B1B6F36CFB}" srcOrd="0" destOrd="0" presId="urn:microsoft.com/office/officeart/2005/8/layout/cycle6"/>
    <dgm:cxn modelId="{3EE1F1A1-4EDB-496C-A7D9-B9AC2F26053C}" type="presOf" srcId="{EEAE5064-F6EB-40C3-8549-984FBA323B1D}" destId="{730F08FF-613B-4196-BD24-D7299926D0EA}" srcOrd="0" destOrd="0" presId="urn:microsoft.com/office/officeart/2005/8/layout/cycle6"/>
    <dgm:cxn modelId="{66A6EF61-72D0-4665-8462-FA985297A16F}" srcId="{845D7E09-58C8-44E2-B3F0-BDCBB1DC2FAF}" destId="{55F54366-B08B-4DCD-9217-7512DCC5B039}" srcOrd="4" destOrd="0" parTransId="{48C43A3A-5223-4AED-9C25-CE4E613E1626}" sibTransId="{F2A67DDB-DD52-481B-B769-DFF30EF91B4D}"/>
    <dgm:cxn modelId="{0EDD4117-7026-44BD-892C-F74CD1153726}" type="presOf" srcId="{30429BD7-D25A-4D72-9E54-7ED7931EEE0D}" destId="{FAC28A1E-CF3D-4DE6-A7A1-67797A35F1D7}" srcOrd="0" destOrd="0" presId="urn:microsoft.com/office/officeart/2005/8/layout/cycle6"/>
    <dgm:cxn modelId="{B07E86A7-6626-4E49-A6D1-47F536EA8AF1}" type="presOf" srcId="{845D7E09-58C8-44E2-B3F0-BDCBB1DC2FAF}" destId="{E48E76FA-5EB1-40FA-927C-F68101DB9626}" srcOrd="0" destOrd="0" presId="urn:microsoft.com/office/officeart/2005/8/layout/cycle6"/>
    <dgm:cxn modelId="{EC96F4C5-7192-44B8-BDF8-B366AF2C837A}" type="presOf" srcId="{01A50E95-9873-464A-B8D4-69D88F679D52}" destId="{5626AB14-0C8D-493E-80A4-BABE90DEE124}" srcOrd="0" destOrd="0" presId="urn:microsoft.com/office/officeart/2005/8/layout/cycle6"/>
    <dgm:cxn modelId="{41B6F643-8B31-4C6B-8899-FA6B27285C3E}" type="presOf" srcId="{D059D928-4381-4A31-8D2E-34EAA2B8BA6A}" destId="{97CFEE2C-0CE4-4940-AE91-0D08A86F6BB9}" srcOrd="0" destOrd="0" presId="urn:microsoft.com/office/officeart/2005/8/layout/cycle6"/>
    <dgm:cxn modelId="{8F0F350E-4DEF-4478-84FD-CFBF4DB195B2}" srcId="{845D7E09-58C8-44E2-B3F0-BDCBB1DC2FAF}" destId="{C92A8A2F-C061-4070-B6E0-353CC2846F63}" srcOrd="5" destOrd="0" parTransId="{6980FE5E-2AA9-43B8-AFD0-9248CF844ADF}" sibTransId="{428E2DD3-A30A-43F7-8730-2F007610436E}"/>
    <dgm:cxn modelId="{18A46360-71F2-4F05-8D7B-6B723E2FEE30}" type="presOf" srcId="{F2A67DDB-DD52-481B-B769-DFF30EF91B4D}" destId="{66834958-A7A0-4481-9139-28CF7233602B}" srcOrd="0" destOrd="0" presId="urn:microsoft.com/office/officeart/2005/8/layout/cycle6"/>
    <dgm:cxn modelId="{0B5E8E88-5A16-455C-99BC-CABDA5AFEC42}" type="presOf" srcId="{55F54366-B08B-4DCD-9217-7512DCC5B039}" destId="{7968D8F1-9EAB-4BB8-9E84-7D951F1F54E9}" srcOrd="0" destOrd="0" presId="urn:microsoft.com/office/officeart/2005/8/layout/cycle6"/>
    <dgm:cxn modelId="{E9E55139-BFA0-4484-BC56-93F872A93F5B}" type="presOf" srcId="{10CA2D17-7133-4A10-9620-DEA0CACC6A34}" destId="{76DBD804-D069-4AAF-98E9-A54056DC4044}" srcOrd="0" destOrd="0" presId="urn:microsoft.com/office/officeart/2005/8/layout/cycle6"/>
    <dgm:cxn modelId="{2D7B77CC-2C90-49A8-B5C8-1FA1EA522FC7}" type="presOf" srcId="{C92A8A2F-C061-4070-B6E0-353CC2846F63}" destId="{AC0D2BE3-098C-420B-9B22-12608E7C8B99}" srcOrd="0" destOrd="0" presId="urn:microsoft.com/office/officeart/2005/8/layout/cycle6"/>
    <dgm:cxn modelId="{575A3B15-73D1-4435-897F-80F07AB2BC6A}" srcId="{845D7E09-58C8-44E2-B3F0-BDCBB1DC2FAF}" destId="{30429BD7-D25A-4D72-9E54-7ED7931EEE0D}" srcOrd="0" destOrd="0" parTransId="{30D20191-5BEC-4969-9A82-BD53F8AC48E8}" sibTransId="{6E1BA788-D90D-4EF0-8AAD-B802276BD6CA}"/>
    <dgm:cxn modelId="{B17CE566-1CAD-48D2-861F-2AD0514B65F5}" type="presOf" srcId="{8E21B580-0834-459C-99C8-7D8E15750B16}" destId="{BF3B4E80-1B47-43A8-AFD7-6BD3CB20D874}" srcOrd="0" destOrd="0" presId="urn:microsoft.com/office/officeart/2005/8/layout/cycle6"/>
    <dgm:cxn modelId="{E8E3F186-C7D2-45B9-ADA0-1520647FE683}" type="presOf" srcId="{2D177308-0D20-47D8-85B9-B844A97762BC}" destId="{81F774A4-0CE1-4136-92E1-CF9701ED28A5}" srcOrd="0" destOrd="0" presId="urn:microsoft.com/office/officeart/2005/8/layout/cycle6"/>
    <dgm:cxn modelId="{6538DE74-C869-4D8B-8A94-90A135DD8EC3}" type="presOf" srcId="{25E1E08E-144F-4793-9BED-0F02DBAA6147}" destId="{4E414355-26C0-4385-9215-74D9DF7B7292}" srcOrd="0" destOrd="0" presId="urn:microsoft.com/office/officeart/2005/8/layout/cycle6"/>
    <dgm:cxn modelId="{EBE9869F-9AB5-41BB-9CE3-89E8BE0C9ABB}" type="presParOf" srcId="{E48E76FA-5EB1-40FA-927C-F68101DB9626}" destId="{FAC28A1E-CF3D-4DE6-A7A1-67797A35F1D7}" srcOrd="0" destOrd="0" presId="urn:microsoft.com/office/officeart/2005/8/layout/cycle6"/>
    <dgm:cxn modelId="{C70622A4-B695-4A6B-B4BD-DA0033C624E9}" type="presParOf" srcId="{E48E76FA-5EB1-40FA-927C-F68101DB9626}" destId="{10BD2DF1-1C9F-49F5-8AD6-2154B03B25B1}" srcOrd="1" destOrd="0" presId="urn:microsoft.com/office/officeart/2005/8/layout/cycle6"/>
    <dgm:cxn modelId="{0D1B34DF-E2A6-4C96-BD43-D7066A2F8921}" type="presParOf" srcId="{E48E76FA-5EB1-40FA-927C-F68101DB9626}" destId="{F335C2F9-1A87-4AE9-AAEA-F4B1B6F36CFB}" srcOrd="2" destOrd="0" presId="urn:microsoft.com/office/officeart/2005/8/layout/cycle6"/>
    <dgm:cxn modelId="{C8A36D6B-0AF0-450D-B94E-539B4C7C4049}" type="presParOf" srcId="{E48E76FA-5EB1-40FA-927C-F68101DB9626}" destId="{0A860DCA-F8C4-4D90-B6E2-766A163957F2}" srcOrd="3" destOrd="0" presId="urn:microsoft.com/office/officeart/2005/8/layout/cycle6"/>
    <dgm:cxn modelId="{5E416A18-B408-4592-9EA3-7DB7C9618D90}" type="presParOf" srcId="{E48E76FA-5EB1-40FA-927C-F68101DB9626}" destId="{F800852D-DD42-49D0-A87C-DD9822DC55B0}" srcOrd="4" destOrd="0" presId="urn:microsoft.com/office/officeart/2005/8/layout/cycle6"/>
    <dgm:cxn modelId="{CAC80457-C8F0-4E8F-AC2B-E6199013977F}" type="presParOf" srcId="{E48E76FA-5EB1-40FA-927C-F68101DB9626}" destId="{76DBD804-D069-4AAF-98E9-A54056DC4044}" srcOrd="5" destOrd="0" presId="urn:microsoft.com/office/officeart/2005/8/layout/cycle6"/>
    <dgm:cxn modelId="{7C729022-18C2-42E9-8ED8-AB87D78FA201}" type="presParOf" srcId="{E48E76FA-5EB1-40FA-927C-F68101DB9626}" destId="{97CFEE2C-0CE4-4940-AE91-0D08A86F6BB9}" srcOrd="6" destOrd="0" presId="urn:microsoft.com/office/officeart/2005/8/layout/cycle6"/>
    <dgm:cxn modelId="{E8E32253-6227-4A9F-BB79-75970354FDB2}" type="presParOf" srcId="{E48E76FA-5EB1-40FA-927C-F68101DB9626}" destId="{ECB38219-C3B4-4AE1-8325-E861A910FDEA}" srcOrd="7" destOrd="0" presId="urn:microsoft.com/office/officeart/2005/8/layout/cycle6"/>
    <dgm:cxn modelId="{B03413D0-BC39-4EA0-A3CF-914B15A5A434}" type="presParOf" srcId="{E48E76FA-5EB1-40FA-927C-F68101DB9626}" destId="{81F774A4-0CE1-4136-92E1-CF9701ED28A5}" srcOrd="8" destOrd="0" presId="urn:microsoft.com/office/officeart/2005/8/layout/cycle6"/>
    <dgm:cxn modelId="{60E2A44A-AE05-470B-B43B-DE210250F45A}" type="presParOf" srcId="{E48E76FA-5EB1-40FA-927C-F68101DB9626}" destId="{026EB733-80E7-4FB0-99F9-CF1911B55606}" srcOrd="9" destOrd="0" presId="urn:microsoft.com/office/officeart/2005/8/layout/cycle6"/>
    <dgm:cxn modelId="{9A6FAEC5-C5DD-4A03-9107-3BC287A6322C}" type="presParOf" srcId="{E48E76FA-5EB1-40FA-927C-F68101DB9626}" destId="{D7625B59-9916-4F94-AE0E-F02587BFBC3D}" srcOrd="10" destOrd="0" presId="urn:microsoft.com/office/officeart/2005/8/layout/cycle6"/>
    <dgm:cxn modelId="{6DE02A9F-4C09-4CB7-A03A-E306497F4384}" type="presParOf" srcId="{E48E76FA-5EB1-40FA-927C-F68101DB9626}" destId="{730F08FF-613B-4196-BD24-D7299926D0EA}" srcOrd="11" destOrd="0" presId="urn:microsoft.com/office/officeart/2005/8/layout/cycle6"/>
    <dgm:cxn modelId="{52EE787E-1639-418E-91DE-800A1505E8A0}" type="presParOf" srcId="{E48E76FA-5EB1-40FA-927C-F68101DB9626}" destId="{7968D8F1-9EAB-4BB8-9E84-7D951F1F54E9}" srcOrd="12" destOrd="0" presId="urn:microsoft.com/office/officeart/2005/8/layout/cycle6"/>
    <dgm:cxn modelId="{3615ADE1-71E3-4200-A255-A722F67D086B}" type="presParOf" srcId="{E48E76FA-5EB1-40FA-927C-F68101DB9626}" destId="{CB62200D-BB72-48C4-8643-A659FC5B2A93}" srcOrd="13" destOrd="0" presId="urn:microsoft.com/office/officeart/2005/8/layout/cycle6"/>
    <dgm:cxn modelId="{94F3653A-3384-4638-80C8-8A0908936F81}" type="presParOf" srcId="{E48E76FA-5EB1-40FA-927C-F68101DB9626}" destId="{66834958-A7A0-4481-9139-28CF7233602B}" srcOrd="14" destOrd="0" presId="urn:microsoft.com/office/officeart/2005/8/layout/cycle6"/>
    <dgm:cxn modelId="{89A1459C-7F1B-4807-84DC-6A7B6B6C7D89}" type="presParOf" srcId="{E48E76FA-5EB1-40FA-927C-F68101DB9626}" destId="{AC0D2BE3-098C-420B-9B22-12608E7C8B99}" srcOrd="15" destOrd="0" presId="urn:microsoft.com/office/officeart/2005/8/layout/cycle6"/>
    <dgm:cxn modelId="{759EB803-2DB6-4060-B797-AAF2AA0BD318}" type="presParOf" srcId="{E48E76FA-5EB1-40FA-927C-F68101DB9626}" destId="{3F42F30E-1016-4586-A830-BC1E3621054A}" srcOrd="16" destOrd="0" presId="urn:microsoft.com/office/officeart/2005/8/layout/cycle6"/>
    <dgm:cxn modelId="{66A3CB6F-E7D6-48AC-9A87-4281A1E083B6}" type="presParOf" srcId="{E48E76FA-5EB1-40FA-927C-F68101DB9626}" destId="{E29E95D6-6EEC-4931-97F3-2168FDA88CE8}" srcOrd="17" destOrd="0" presId="urn:microsoft.com/office/officeart/2005/8/layout/cycle6"/>
    <dgm:cxn modelId="{6CDDF8A7-F18D-45BF-94CA-D51EFC09F93F}" type="presParOf" srcId="{E48E76FA-5EB1-40FA-927C-F68101DB9626}" destId="{BF3B4E80-1B47-43A8-AFD7-6BD3CB20D874}" srcOrd="18" destOrd="0" presId="urn:microsoft.com/office/officeart/2005/8/layout/cycle6"/>
    <dgm:cxn modelId="{14320ADE-F962-403E-84C4-19B8D5F97763}" type="presParOf" srcId="{E48E76FA-5EB1-40FA-927C-F68101DB9626}" destId="{09B55935-465A-42AF-A5B5-94ABE33C72D1}" srcOrd="19" destOrd="0" presId="urn:microsoft.com/office/officeart/2005/8/layout/cycle6"/>
    <dgm:cxn modelId="{BE36B464-081D-48E7-B0F5-B1BF99B054A1}" type="presParOf" srcId="{E48E76FA-5EB1-40FA-927C-F68101DB9626}" destId="{A0103CF2-75FA-46EA-85D4-D2266278AFF3}" srcOrd="20" destOrd="0" presId="urn:microsoft.com/office/officeart/2005/8/layout/cycle6"/>
    <dgm:cxn modelId="{A6A969EA-127A-4890-AC5A-DF48F924573C}" type="presParOf" srcId="{E48E76FA-5EB1-40FA-927C-F68101DB9626}" destId="{5626AB14-0C8D-493E-80A4-BABE90DEE124}" srcOrd="21" destOrd="0" presId="urn:microsoft.com/office/officeart/2005/8/layout/cycle6"/>
    <dgm:cxn modelId="{75181DDA-D906-45D7-87A5-573F82F2B01F}" type="presParOf" srcId="{E48E76FA-5EB1-40FA-927C-F68101DB9626}" destId="{EEAC9EAA-D465-451B-80CC-B01EE6486C76}" srcOrd="22" destOrd="0" presId="urn:microsoft.com/office/officeart/2005/8/layout/cycle6"/>
    <dgm:cxn modelId="{C73359CF-1C29-4F8A-83EA-63124ACB16E6}" type="presParOf" srcId="{E48E76FA-5EB1-40FA-927C-F68101DB9626}" destId="{4E414355-26C0-4385-9215-74D9DF7B7292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17493-2CD9-418E-A88C-E032919AEDA6}">
      <dsp:nvSpPr>
        <dsp:cNvPr id="0" name=""/>
        <dsp:cNvSpPr/>
      </dsp:nvSpPr>
      <dsp:spPr>
        <a:xfrm rot="5400000">
          <a:off x="1477570" y="1027066"/>
          <a:ext cx="901987" cy="102688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ADCDE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EE0A7-4323-4FD2-8972-4163DF0A5342}">
      <dsp:nvSpPr>
        <dsp:cNvPr id="0" name=""/>
        <dsp:cNvSpPr/>
      </dsp:nvSpPr>
      <dsp:spPr>
        <a:xfrm>
          <a:off x="1238599" y="27195"/>
          <a:ext cx="1518416" cy="1062842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>
              <a:solidFill>
                <a:schemeClr val="bg1"/>
              </a:solidFill>
            </a:rPr>
            <a:t>جمع البيانات المالية و غير المالية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290492" y="79088"/>
        <a:ext cx="1414630" cy="959056"/>
      </dsp:txXfrm>
    </dsp:sp>
    <dsp:sp modelId="{E0B8690A-00B5-4573-8AF3-E1B445284713}">
      <dsp:nvSpPr>
        <dsp:cNvPr id="0" name=""/>
        <dsp:cNvSpPr/>
      </dsp:nvSpPr>
      <dsp:spPr>
        <a:xfrm>
          <a:off x="2757015" y="128561"/>
          <a:ext cx="1104351" cy="859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19979-9B02-4F58-B1C1-8A806422A6BB}">
      <dsp:nvSpPr>
        <dsp:cNvPr id="0" name=""/>
        <dsp:cNvSpPr/>
      </dsp:nvSpPr>
      <dsp:spPr>
        <a:xfrm rot="5400000">
          <a:off x="2736499" y="2220989"/>
          <a:ext cx="901987" cy="102688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D0E00-7B61-4731-AAD6-8B585502F0C5}">
      <dsp:nvSpPr>
        <dsp:cNvPr id="0" name=""/>
        <dsp:cNvSpPr/>
      </dsp:nvSpPr>
      <dsp:spPr>
        <a:xfrm>
          <a:off x="2497527" y="1221117"/>
          <a:ext cx="1518416" cy="1062842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>
              <a:solidFill>
                <a:srgbClr val="FF0000"/>
              </a:solidFill>
            </a:rPr>
            <a:t>التحقق من صحة البيانات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2549420" y="1273010"/>
        <a:ext cx="1414630" cy="959056"/>
      </dsp:txXfrm>
    </dsp:sp>
    <dsp:sp modelId="{A3714A56-290A-451F-842D-BECF7E01D82F}">
      <dsp:nvSpPr>
        <dsp:cNvPr id="0" name=""/>
        <dsp:cNvSpPr/>
      </dsp:nvSpPr>
      <dsp:spPr>
        <a:xfrm>
          <a:off x="4015943" y="1322483"/>
          <a:ext cx="1104351" cy="859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2E087-1AA4-4092-B05B-AB7DBCE2030E}">
      <dsp:nvSpPr>
        <dsp:cNvPr id="0" name=""/>
        <dsp:cNvSpPr/>
      </dsp:nvSpPr>
      <dsp:spPr>
        <a:xfrm rot="5400000">
          <a:off x="3995428" y="3414911"/>
          <a:ext cx="901987" cy="102688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91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C3D92-D7E3-4C53-8B4C-737CE576E7E0}">
      <dsp:nvSpPr>
        <dsp:cNvPr id="0" name=""/>
        <dsp:cNvSpPr/>
      </dsp:nvSpPr>
      <dsp:spPr>
        <a:xfrm>
          <a:off x="3756456" y="2415040"/>
          <a:ext cx="1518416" cy="1062842"/>
        </a:xfrm>
        <a:prstGeom prst="roundRect">
          <a:avLst>
            <a:gd name="adj" fmla="val 16670"/>
          </a:avLst>
        </a:prstGeom>
        <a:solidFill>
          <a:srgbClr val="0091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تحليل البيانات بإستخدام آلية ال</a:t>
          </a:r>
          <a:r>
            <a:rPr lang="en-US" sz="1800" b="1" kern="1200" dirty="0" smtClean="0"/>
            <a:t>  (7Cs)</a:t>
          </a:r>
          <a:endParaRPr lang="en-US" sz="1800" b="1" kern="1200" dirty="0"/>
        </a:p>
      </dsp:txBody>
      <dsp:txXfrm>
        <a:off x="3808349" y="2466933"/>
        <a:ext cx="1414630" cy="959056"/>
      </dsp:txXfrm>
    </dsp:sp>
    <dsp:sp modelId="{89112825-5A04-4019-9E5E-E34CDC255125}">
      <dsp:nvSpPr>
        <dsp:cNvPr id="0" name=""/>
        <dsp:cNvSpPr/>
      </dsp:nvSpPr>
      <dsp:spPr>
        <a:xfrm>
          <a:off x="5274872" y="2516406"/>
          <a:ext cx="1104351" cy="859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2AFB4-4D2F-4742-B164-4B5D6517BA4A}">
      <dsp:nvSpPr>
        <dsp:cNvPr id="0" name=""/>
        <dsp:cNvSpPr/>
      </dsp:nvSpPr>
      <dsp:spPr>
        <a:xfrm>
          <a:off x="5015384" y="3608962"/>
          <a:ext cx="1518416" cy="1062842"/>
        </a:xfrm>
        <a:prstGeom prst="roundRect">
          <a:avLst>
            <a:gd name="adj" fmla="val 16670"/>
          </a:avLst>
        </a:prstGeom>
        <a:solidFill>
          <a:srgbClr val="0268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اتخاذ القرار الإئتماني و اعداد التقرير الإئتماني</a:t>
          </a:r>
          <a:endParaRPr lang="en-US" sz="1800" b="1" kern="1200" dirty="0"/>
        </a:p>
      </dsp:txBody>
      <dsp:txXfrm>
        <a:off x="5067277" y="3660855"/>
        <a:ext cx="1414630" cy="959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2E83B-8A0E-4E7F-9EC6-A9BB2781AC6F}">
      <dsp:nvSpPr>
        <dsp:cNvPr id="0" name=""/>
        <dsp:cNvSpPr/>
      </dsp:nvSpPr>
      <dsp:spPr>
        <a:xfrm>
          <a:off x="0" y="0"/>
          <a:ext cx="6606540" cy="140970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(2) التحقق من صحة البيانات</a:t>
          </a:r>
          <a:endParaRPr lang="en-US" sz="2400" b="1" kern="1200" dirty="0"/>
        </a:p>
      </dsp:txBody>
      <dsp:txXfrm>
        <a:off x="41289" y="41289"/>
        <a:ext cx="5085363" cy="1327122"/>
      </dsp:txXfrm>
    </dsp:sp>
    <dsp:sp modelId="{9603CB4D-65F3-45DD-A8C1-14A6D3BDBF82}">
      <dsp:nvSpPr>
        <dsp:cNvPr id="0" name=""/>
        <dsp:cNvSpPr/>
      </dsp:nvSpPr>
      <dsp:spPr>
        <a:xfrm>
          <a:off x="582929" y="1644650"/>
          <a:ext cx="6606540" cy="140970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اختبارات المعقولية</a:t>
          </a:r>
          <a:r>
            <a:rPr lang="en-US" sz="1800" b="1" kern="1200" dirty="0" smtClean="0"/>
            <a:t>Plausibility Check) </a:t>
          </a:r>
          <a:r>
            <a:rPr lang="ar-JO" sz="1800" b="1" kern="1200" dirty="0" smtClean="0"/>
            <a:t>): </a:t>
          </a:r>
          <a:endParaRPr lang="en-US" sz="1800" b="1" kern="1200" dirty="0" smtClean="0"/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استخدام مصادر متعددة للحصول على معلومات حول عنصر واحد.</a:t>
          </a:r>
          <a:endParaRPr lang="en-US" sz="1800" b="1" kern="1200" dirty="0" smtClean="0"/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 مثال: المبيعات من الإدارة، المستوى الإنتاجي، زيارة الموقع</a:t>
          </a:r>
          <a:endParaRPr lang="en-US" sz="1800" b="1" kern="1200" dirty="0"/>
        </a:p>
      </dsp:txBody>
      <dsp:txXfrm>
        <a:off x="624218" y="1685939"/>
        <a:ext cx="5024727" cy="1327122"/>
      </dsp:txXfrm>
    </dsp:sp>
    <dsp:sp modelId="{C8A870CB-5E72-46DC-85CE-33EB126C9028}">
      <dsp:nvSpPr>
        <dsp:cNvPr id="0" name=""/>
        <dsp:cNvSpPr/>
      </dsp:nvSpPr>
      <dsp:spPr>
        <a:xfrm>
          <a:off x="1165859" y="3289300"/>
          <a:ext cx="6606540" cy="1409700"/>
        </a:xfrm>
        <a:prstGeom prst="roundRect">
          <a:avLst>
            <a:gd name="adj" fmla="val 10000"/>
          </a:avLst>
        </a:prstGeom>
        <a:solidFill>
          <a:srgbClr val="0091D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الإختبارات المتقاطعة</a:t>
          </a:r>
          <a:r>
            <a:rPr lang="en-US" sz="1800" b="1" kern="1200" dirty="0" smtClean="0"/>
            <a:t> </a:t>
          </a:r>
          <a:r>
            <a:rPr lang="ar-JO" sz="1800" b="1" kern="1200" dirty="0" smtClean="0"/>
            <a:t>(</a:t>
          </a:r>
          <a:r>
            <a:rPr lang="en-US" sz="1800" b="1" kern="1200" dirty="0" smtClean="0"/>
            <a:t>Cross Checks</a:t>
          </a:r>
          <a:r>
            <a:rPr lang="ar-JO" sz="1800" b="1" kern="1200" dirty="0" smtClean="0"/>
            <a:t>):</a:t>
          </a:r>
          <a:endParaRPr lang="en-US" sz="1800" b="1" kern="1200" dirty="0" smtClean="0"/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حساب العلاقة بين بندين ومقارنة النتيجة مع معلومات مالية معينة. مثال: المبيعات مع الأرباح / تكلفة البضاعة المباعة مع المخزون</a:t>
          </a:r>
          <a:endParaRPr lang="en-US" sz="1800" b="1" kern="1200" dirty="0"/>
        </a:p>
      </dsp:txBody>
      <dsp:txXfrm>
        <a:off x="1207148" y="3330589"/>
        <a:ext cx="5024727" cy="1327122"/>
      </dsp:txXfrm>
    </dsp:sp>
    <dsp:sp modelId="{FBB0810C-F067-4309-AB12-A5F78B6743CF}">
      <dsp:nvSpPr>
        <dsp:cNvPr id="0" name=""/>
        <dsp:cNvSpPr/>
      </dsp:nvSpPr>
      <dsp:spPr>
        <a:xfrm>
          <a:off x="5690235" y="1069022"/>
          <a:ext cx="916305" cy="916305"/>
        </a:xfrm>
        <a:prstGeom prst="downArrow">
          <a:avLst>
            <a:gd name="adj1" fmla="val 55000"/>
            <a:gd name="adj2" fmla="val 45000"/>
          </a:avLst>
        </a:prstGeom>
        <a:solidFill>
          <a:srgbClr val="ADCDE2">
            <a:alpha val="90000"/>
          </a:srgb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/>
        </a:p>
      </dsp:txBody>
      <dsp:txXfrm>
        <a:off x="5896404" y="1069022"/>
        <a:ext cx="503967" cy="689520"/>
      </dsp:txXfrm>
    </dsp:sp>
    <dsp:sp modelId="{68C007A8-B0AF-40C5-A2B3-219D139BADD6}">
      <dsp:nvSpPr>
        <dsp:cNvPr id="0" name=""/>
        <dsp:cNvSpPr/>
      </dsp:nvSpPr>
      <dsp:spPr>
        <a:xfrm>
          <a:off x="6273165" y="2704274"/>
          <a:ext cx="916305" cy="916305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4">
              <a:tint val="40000"/>
              <a:alpha val="90000"/>
              <a:hueOff val="7725749"/>
              <a:satOff val="14422"/>
              <a:lumOff val="223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/>
        </a:p>
      </dsp:txBody>
      <dsp:txXfrm>
        <a:off x="6479334" y="2704274"/>
        <a:ext cx="503967" cy="689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8CCDF-5C04-45CC-BB33-55C5B5B88433}">
      <dsp:nvSpPr>
        <dsp:cNvPr id="0" name=""/>
        <dsp:cNvSpPr/>
      </dsp:nvSpPr>
      <dsp:spPr>
        <a:xfrm>
          <a:off x="2914905" y="1983708"/>
          <a:ext cx="1490239" cy="1490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b="1" kern="1200" dirty="0" smtClean="0"/>
            <a:t>عنصر</a:t>
          </a:r>
          <a:endParaRPr lang="en-US" sz="1800" b="1" kern="1200" dirty="0" smtClean="0"/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Item</a:t>
          </a:r>
          <a:endParaRPr lang="en-US" sz="1800" b="1" kern="1200" dirty="0"/>
        </a:p>
      </dsp:txBody>
      <dsp:txXfrm>
        <a:off x="3133145" y="2201948"/>
        <a:ext cx="1053759" cy="1053759"/>
      </dsp:txXfrm>
    </dsp:sp>
    <dsp:sp modelId="{A4EC78DF-1CDD-4D62-85CD-9F84D76C2BCA}">
      <dsp:nvSpPr>
        <dsp:cNvPr id="0" name=""/>
        <dsp:cNvSpPr/>
      </dsp:nvSpPr>
      <dsp:spPr>
        <a:xfrm rot="16200000">
          <a:off x="3459224" y="1764573"/>
          <a:ext cx="401601" cy="36669"/>
        </a:xfrm>
        <a:custGeom>
          <a:avLst/>
          <a:gdLst/>
          <a:ahLst/>
          <a:cxnLst/>
          <a:rect l="0" t="0" r="0" b="0"/>
          <a:pathLst>
            <a:path>
              <a:moveTo>
                <a:pt x="0" y="18334"/>
              </a:moveTo>
              <a:lnTo>
                <a:pt x="401601" y="183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649985" y="1772867"/>
        <a:ext cx="20080" cy="20080"/>
      </dsp:txXfrm>
    </dsp:sp>
    <dsp:sp modelId="{CDFDAE2F-77A7-421A-9225-62FACEFEF464}">
      <dsp:nvSpPr>
        <dsp:cNvPr id="0" name=""/>
        <dsp:cNvSpPr/>
      </dsp:nvSpPr>
      <dsp:spPr>
        <a:xfrm>
          <a:off x="2792661" y="-3045"/>
          <a:ext cx="1734727" cy="15851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الادارة</a:t>
          </a:r>
          <a:endParaRPr lang="en-US" sz="1600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Management</a:t>
          </a:r>
          <a:endParaRPr lang="en-US" sz="1600" kern="1200" dirty="0"/>
        </a:p>
      </dsp:txBody>
      <dsp:txXfrm>
        <a:off x="3046706" y="229095"/>
        <a:ext cx="1226637" cy="1120872"/>
      </dsp:txXfrm>
    </dsp:sp>
    <dsp:sp modelId="{8642299E-F6F8-4726-BE19-79E6F4559A5F}">
      <dsp:nvSpPr>
        <dsp:cNvPr id="0" name=""/>
        <dsp:cNvSpPr/>
      </dsp:nvSpPr>
      <dsp:spPr>
        <a:xfrm>
          <a:off x="4405144" y="2710493"/>
          <a:ext cx="270617" cy="36669"/>
        </a:xfrm>
        <a:custGeom>
          <a:avLst/>
          <a:gdLst/>
          <a:ahLst/>
          <a:cxnLst/>
          <a:rect l="0" t="0" r="0" b="0"/>
          <a:pathLst>
            <a:path>
              <a:moveTo>
                <a:pt x="0" y="18334"/>
              </a:moveTo>
              <a:lnTo>
                <a:pt x="270617" y="183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533688" y="2722062"/>
        <a:ext cx="13530" cy="13530"/>
      </dsp:txXfrm>
    </dsp:sp>
    <dsp:sp modelId="{2EE7368B-253F-44A8-B648-F894FCAB57F9}">
      <dsp:nvSpPr>
        <dsp:cNvPr id="0" name=""/>
        <dsp:cNvSpPr/>
      </dsp:nvSpPr>
      <dsp:spPr>
        <a:xfrm>
          <a:off x="4675762" y="1815818"/>
          <a:ext cx="1847121" cy="18260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زيارة الموقع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Site Visit</a:t>
          </a:r>
          <a:endParaRPr lang="en-US" sz="1600" kern="1200" dirty="0"/>
        </a:p>
      </dsp:txBody>
      <dsp:txXfrm>
        <a:off x="4946267" y="2083232"/>
        <a:ext cx="1306111" cy="1291191"/>
      </dsp:txXfrm>
    </dsp:sp>
    <dsp:sp modelId="{B49BA411-E94F-489D-BA74-72F73C043190}">
      <dsp:nvSpPr>
        <dsp:cNvPr id="0" name=""/>
        <dsp:cNvSpPr/>
      </dsp:nvSpPr>
      <dsp:spPr>
        <a:xfrm rot="5400000">
          <a:off x="3435496" y="3680142"/>
          <a:ext cx="449058" cy="36669"/>
        </a:xfrm>
        <a:custGeom>
          <a:avLst/>
          <a:gdLst/>
          <a:ahLst/>
          <a:cxnLst/>
          <a:rect l="0" t="0" r="0" b="0"/>
          <a:pathLst>
            <a:path>
              <a:moveTo>
                <a:pt x="0" y="18334"/>
              </a:moveTo>
              <a:lnTo>
                <a:pt x="449058" y="183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648798" y="3687250"/>
        <a:ext cx="22452" cy="22452"/>
      </dsp:txXfrm>
    </dsp:sp>
    <dsp:sp modelId="{018E7CD5-E487-4B87-BA9D-1A7B6B7D716E}">
      <dsp:nvSpPr>
        <dsp:cNvPr id="0" name=""/>
        <dsp:cNvSpPr/>
      </dsp:nvSpPr>
      <dsp:spPr>
        <a:xfrm>
          <a:off x="2792661" y="3923006"/>
          <a:ext cx="1734727" cy="14902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المستوى التشغيلي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Operational Level</a:t>
          </a:r>
          <a:endParaRPr lang="en-US" sz="1600" kern="1200" dirty="0"/>
        </a:p>
      </dsp:txBody>
      <dsp:txXfrm>
        <a:off x="3046706" y="4141246"/>
        <a:ext cx="1226637" cy="1053759"/>
      </dsp:txXfrm>
    </dsp:sp>
    <dsp:sp modelId="{DB56A375-0E64-4A1D-9463-441FCC525016}">
      <dsp:nvSpPr>
        <dsp:cNvPr id="0" name=""/>
        <dsp:cNvSpPr/>
      </dsp:nvSpPr>
      <dsp:spPr>
        <a:xfrm rot="10800000">
          <a:off x="2649139" y="2710493"/>
          <a:ext cx="265766" cy="36669"/>
        </a:xfrm>
        <a:custGeom>
          <a:avLst/>
          <a:gdLst/>
          <a:ahLst/>
          <a:cxnLst/>
          <a:rect l="0" t="0" r="0" b="0"/>
          <a:pathLst>
            <a:path>
              <a:moveTo>
                <a:pt x="0" y="18334"/>
              </a:moveTo>
              <a:lnTo>
                <a:pt x="265766" y="183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775378" y="2722184"/>
        <a:ext cx="13288" cy="13288"/>
      </dsp:txXfrm>
    </dsp:sp>
    <dsp:sp modelId="{DA4FFE85-9424-42D2-A2AB-D838FFFFD94E}">
      <dsp:nvSpPr>
        <dsp:cNvPr id="0" name=""/>
        <dsp:cNvSpPr/>
      </dsp:nvSpPr>
      <dsp:spPr>
        <a:xfrm>
          <a:off x="792316" y="1815818"/>
          <a:ext cx="1856823" cy="18260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المقارنة و المصادر الخاجية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Benchmarking &amp; External Sources</a:t>
          </a:r>
          <a:endParaRPr lang="en-US" sz="1600" kern="1200" dirty="0"/>
        </a:p>
      </dsp:txBody>
      <dsp:txXfrm>
        <a:off x="1064241" y="2083232"/>
        <a:ext cx="1312973" cy="12911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EF224-BC01-470E-AF32-91A1914E3E17}">
      <dsp:nvSpPr>
        <dsp:cNvPr id="0" name=""/>
        <dsp:cNvSpPr/>
      </dsp:nvSpPr>
      <dsp:spPr>
        <a:xfrm>
          <a:off x="4370315" y="1731862"/>
          <a:ext cx="1478896" cy="1316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المبيعات</a:t>
          </a:r>
          <a:endParaRPr lang="en-US" sz="2000" b="1" kern="1200" dirty="0"/>
        </a:p>
      </dsp:txBody>
      <dsp:txXfrm>
        <a:off x="4586894" y="1924620"/>
        <a:ext cx="1045738" cy="930719"/>
      </dsp:txXfrm>
    </dsp:sp>
    <dsp:sp modelId="{1B2FE339-B06D-4459-8864-A7A0E96917C8}">
      <dsp:nvSpPr>
        <dsp:cNvPr id="0" name=""/>
        <dsp:cNvSpPr/>
      </dsp:nvSpPr>
      <dsp:spPr>
        <a:xfrm rot="16200000">
          <a:off x="4992396" y="1602894"/>
          <a:ext cx="234732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34732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3895" y="1608628"/>
        <a:ext cx="11736" cy="11736"/>
      </dsp:txXfrm>
    </dsp:sp>
    <dsp:sp modelId="{9F14B52C-018F-4368-AF2E-30397A451DBF}">
      <dsp:nvSpPr>
        <dsp:cNvPr id="0" name=""/>
        <dsp:cNvSpPr/>
      </dsp:nvSpPr>
      <dsp:spPr>
        <a:xfrm>
          <a:off x="4305530" y="-143413"/>
          <a:ext cx="1608466" cy="16405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0" kern="1200" dirty="0" smtClean="0"/>
            <a:t>الادارة ؟</a:t>
          </a:r>
          <a:endParaRPr lang="en-US" sz="1600" b="0" kern="1200" dirty="0"/>
        </a:p>
      </dsp:txBody>
      <dsp:txXfrm>
        <a:off x="4541084" y="96839"/>
        <a:ext cx="1137358" cy="1160039"/>
      </dsp:txXfrm>
    </dsp:sp>
    <dsp:sp modelId="{C24C8827-F765-418A-8C36-CA29B478EDF4}">
      <dsp:nvSpPr>
        <dsp:cNvPr id="0" name=""/>
        <dsp:cNvSpPr/>
      </dsp:nvSpPr>
      <dsp:spPr>
        <a:xfrm>
          <a:off x="5849211" y="2378379"/>
          <a:ext cx="157535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57535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24040" y="2386042"/>
        <a:ext cx="7876" cy="7876"/>
      </dsp:txXfrm>
    </dsp:sp>
    <dsp:sp modelId="{43DB175F-A6FA-4BAD-9872-CAF0BC0F9197}">
      <dsp:nvSpPr>
        <dsp:cNvPr id="0" name=""/>
        <dsp:cNvSpPr/>
      </dsp:nvSpPr>
      <dsp:spPr>
        <a:xfrm>
          <a:off x="6006747" y="1568945"/>
          <a:ext cx="1632277" cy="1642070"/>
        </a:xfrm>
        <a:prstGeom prst="ellipse">
          <a:avLst/>
        </a:prstGeom>
        <a:solidFill>
          <a:srgbClr val="9FC6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زيارة الموقع ؟</a:t>
          </a:r>
          <a:endParaRPr lang="en-US" sz="1600" kern="1200" dirty="0"/>
        </a:p>
      </dsp:txBody>
      <dsp:txXfrm>
        <a:off x="6245788" y="1809421"/>
        <a:ext cx="1154195" cy="1161118"/>
      </dsp:txXfrm>
    </dsp:sp>
    <dsp:sp modelId="{37CE9E42-35C0-4759-9BAE-FB2FAED2A470}">
      <dsp:nvSpPr>
        <dsp:cNvPr id="0" name=""/>
        <dsp:cNvSpPr/>
      </dsp:nvSpPr>
      <dsp:spPr>
        <a:xfrm rot="5400000">
          <a:off x="4975437" y="3170823"/>
          <a:ext cx="268652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68652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3047" y="3175708"/>
        <a:ext cx="13432" cy="13432"/>
      </dsp:txXfrm>
    </dsp:sp>
    <dsp:sp modelId="{32E860D8-E251-49DE-8271-6FC5A8ED1D9E}">
      <dsp:nvSpPr>
        <dsp:cNvPr id="0" name=""/>
        <dsp:cNvSpPr/>
      </dsp:nvSpPr>
      <dsp:spPr>
        <a:xfrm>
          <a:off x="4305530" y="3316750"/>
          <a:ext cx="1608466" cy="15727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541084" y="3547067"/>
        <a:ext cx="1137358" cy="1112070"/>
      </dsp:txXfrm>
    </dsp:sp>
    <dsp:sp modelId="{EA21785A-7FCE-44B3-8B06-84B2A096CDEB}">
      <dsp:nvSpPr>
        <dsp:cNvPr id="0" name=""/>
        <dsp:cNvSpPr/>
      </dsp:nvSpPr>
      <dsp:spPr>
        <a:xfrm rot="10800000">
          <a:off x="4221506" y="2378379"/>
          <a:ext cx="148808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48808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92190" y="2386260"/>
        <a:ext cx="7440" cy="7440"/>
      </dsp:txXfrm>
    </dsp:sp>
    <dsp:sp modelId="{265AF999-82B2-4DC3-9011-1A1AEC5F2C76}">
      <dsp:nvSpPr>
        <dsp:cNvPr id="0" name=""/>
        <dsp:cNvSpPr/>
      </dsp:nvSpPr>
      <dsp:spPr>
        <a:xfrm>
          <a:off x="2571775" y="1557915"/>
          <a:ext cx="1649730" cy="16641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813372" y="1801621"/>
        <a:ext cx="1166536" cy="1176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EF224-BC01-470E-AF32-91A1914E3E17}">
      <dsp:nvSpPr>
        <dsp:cNvPr id="0" name=""/>
        <dsp:cNvSpPr/>
      </dsp:nvSpPr>
      <dsp:spPr>
        <a:xfrm>
          <a:off x="4370315" y="1731862"/>
          <a:ext cx="1478896" cy="1316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المبيعات</a:t>
          </a:r>
          <a:endParaRPr lang="en-US" sz="2000" b="1" kern="1200" dirty="0"/>
        </a:p>
      </dsp:txBody>
      <dsp:txXfrm>
        <a:off x="4586894" y="1924620"/>
        <a:ext cx="1045738" cy="930719"/>
      </dsp:txXfrm>
    </dsp:sp>
    <dsp:sp modelId="{1B2FE339-B06D-4459-8864-A7A0E96917C8}">
      <dsp:nvSpPr>
        <dsp:cNvPr id="0" name=""/>
        <dsp:cNvSpPr/>
      </dsp:nvSpPr>
      <dsp:spPr>
        <a:xfrm rot="16200000">
          <a:off x="4993233" y="1603731"/>
          <a:ext cx="233059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33059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3936" y="1609506"/>
        <a:ext cx="11652" cy="11652"/>
      </dsp:txXfrm>
    </dsp:sp>
    <dsp:sp modelId="{9F14B52C-018F-4368-AF2E-30397A451DBF}">
      <dsp:nvSpPr>
        <dsp:cNvPr id="0" name=""/>
        <dsp:cNvSpPr/>
      </dsp:nvSpPr>
      <dsp:spPr>
        <a:xfrm>
          <a:off x="4305530" y="-141740"/>
          <a:ext cx="1608466" cy="16405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0" kern="1200" dirty="0" smtClean="0"/>
            <a:t>الادارة: مجمل المبيعات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0" kern="1200" dirty="0" smtClean="0"/>
            <a:t>المبيعات الشهرية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0" kern="1200" dirty="0" smtClean="0"/>
            <a:t>أهم الزبائن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0" kern="1200" dirty="0"/>
        </a:p>
      </dsp:txBody>
      <dsp:txXfrm>
        <a:off x="4541084" y="98512"/>
        <a:ext cx="1137358" cy="1160039"/>
      </dsp:txXfrm>
    </dsp:sp>
    <dsp:sp modelId="{C24C8827-F765-418A-8C36-CA29B478EDF4}">
      <dsp:nvSpPr>
        <dsp:cNvPr id="0" name=""/>
        <dsp:cNvSpPr/>
      </dsp:nvSpPr>
      <dsp:spPr>
        <a:xfrm>
          <a:off x="5849211" y="2378379"/>
          <a:ext cx="155862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55862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23246" y="2386084"/>
        <a:ext cx="7793" cy="7793"/>
      </dsp:txXfrm>
    </dsp:sp>
    <dsp:sp modelId="{43DB175F-A6FA-4BAD-9872-CAF0BC0F9197}">
      <dsp:nvSpPr>
        <dsp:cNvPr id="0" name=""/>
        <dsp:cNvSpPr/>
      </dsp:nvSpPr>
      <dsp:spPr>
        <a:xfrm>
          <a:off x="6005074" y="1568945"/>
          <a:ext cx="1632277" cy="1642070"/>
        </a:xfrm>
        <a:prstGeom prst="ellipse">
          <a:avLst/>
        </a:prstGeom>
        <a:solidFill>
          <a:srgbClr val="9FC6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زيارة الموقع: التحقق من الطاقة الانتاجية و المخزون</a:t>
          </a:r>
          <a:endParaRPr lang="en-US" sz="1600" kern="1200" dirty="0"/>
        </a:p>
      </dsp:txBody>
      <dsp:txXfrm>
        <a:off x="6244115" y="1809421"/>
        <a:ext cx="1154195" cy="1161118"/>
      </dsp:txXfrm>
    </dsp:sp>
    <dsp:sp modelId="{37CE9E42-35C0-4759-9BAE-FB2FAED2A470}">
      <dsp:nvSpPr>
        <dsp:cNvPr id="0" name=""/>
        <dsp:cNvSpPr/>
      </dsp:nvSpPr>
      <dsp:spPr>
        <a:xfrm rot="5400000">
          <a:off x="4976273" y="3169986"/>
          <a:ext cx="266979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66979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3088" y="3174913"/>
        <a:ext cx="13348" cy="13348"/>
      </dsp:txXfrm>
    </dsp:sp>
    <dsp:sp modelId="{32E860D8-E251-49DE-8271-6FC5A8ED1D9E}">
      <dsp:nvSpPr>
        <dsp:cNvPr id="0" name=""/>
        <dsp:cNvSpPr/>
      </dsp:nvSpPr>
      <dsp:spPr>
        <a:xfrm>
          <a:off x="4305530" y="3315077"/>
          <a:ext cx="1608466" cy="15727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المستوى التشغيلي: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المبيعات لكل منتج و الطاقة الانتاجية</a:t>
          </a:r>
          <a:endParaRPr lang="en-US" sz="1600" kern="1200" dirty="0"/>
        </a:p>
      </dsp:txBody>
      <dsp:txXfrm>
        <a:off x="4541084" y="3545394"/>
        <a:ext cx="1137358" cy="1112070"/>
      </dsp:txXfrm>
    </dsp:sp>
    <dsp:sp modelId="{EA21785A-7FCE-44B3-8B06-84B2A096CDEB}">
      <dsp:nvSpPr>
        <dsp:cNvPr id="0" name=""/>
        <dsp:cNvSpPr/>
      </dsp:nvSpPr>
      <dsp:spPr>
        <a:xfrm rot="10800000">
          <a:off x="4223179" y="2378379"/>
          <a:ext cx="147135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47135" y="11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93068" y="2386302"/>
        <a:ext cx="7356" cy="7356"/>
      </dsp:txXfrm>
    </dsp:sp>
    <dsp:sp modelId="{265AF999-82B2-4DC3-9011-1A1AEC5F2C76}">
      <dsp:nvSpPr>
        <dsp:cNvPr id="0" name=""/>
        <dsp:cNvSpPr/>
      </dsp:nvSpPr>
      <dsp:spPr>
        <a:xfrm>
          <a:off x="2573448" y="1469444"/>
          <a:ext cx="1649730" cy="18410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المقارنة و المصادر الخارجية: تقدير الحصة السوقية و مقارنتها مع المناقسين</a:t>
          </a:r>
          <a:endParaRPr lang="en-US" sz="1600" kern="1200" dirty="0"/>
        </a:p>
      </dsp:txBody>
      <dsp:txXfrm>
        <a:off x="2815045" y="1739063"/>
        <a:ext cx="1166536" cy="13018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28A1E-CF3D-4DE6-A7A1-67797A35F1D7}">
      <dsp:nvSpPr>
        <dsp:cNvPr id="0" name=""/>
        <dsp:cNvSpPr/>
      </dsp:nvSpPr>
      <dsp:spPr>
        <a:xfrm>
          <a:off x="3173610" y="2797"/>
          <a:ext cx="967978" cy="629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القطاع والسوق</a:t>
          </a:r>
          <a:endParaRPr lang="en-US" sz="1500" b="1" kern="1200" dirty="0"/>
        </a:p>
      </dsp:txBody>
      <dsp:txXfrm>
        <a:off x="3204324" y="33511"/>
        <a:ext cx="906550" cy="567757"/>
      </dsp:txXfrm>
    </dsp:sp>
    <dsp:sp modelId="{F335C2F9-1A87-4AE9-AAEA-F4B1B6F36CFB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2675478" y="55887"/>
              </a:moveTo>
              <a:arcTo wR="2184509" hR="2184509" stAng="16979292" swAng="11094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60DCA-F8C4-4D90-B6E2-766A163957F2}">
      <dsp:nvSpPr>
        <dsp:cNvPr id="0" name=""/>
        <dsp:cNvSpPr/>
      </dsp:nvSpPr>
      <dsp:spPr>
        <a:xfrm>
          <a:off x="4718292" y="642625"/>
          <a:ext cx="967978" cy="629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الحوكمة والتنظيم</a:t>
          </a:r>
          <a:endParaRPr lang="en-US" sz="1500" b="1" kern="1200" dirty="0"/>
        </a:p>
      </dsp:txBody>
      <dsp:txXfrm>
        <a:off x="4749006" y="673339"/>
        <a:ext cx="906550" cy="567757"/>
      </dsp:txXfrm>
    </dsp:sp>
    <dsp:sp modelId="{76DBD804-D069-4AAF-98E9-A54056DC4044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3995282" y="962552"/>
              </a:moveTo>
              <a:arcTo wR="2184509" hR="2184509" stAng="19559250" swAng="152848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FEE2C-0CE4-4940-AE91-0D08A86F6BB9}">
      <dsp:nvSpPr>
        <dsp:cNvPr id="0" name=""/>
        <dsp:cNvSpPr/>
      </dsp:nvSpPr>
      <dsp:spPr>
        <a:xfrm>
          <a:off x="5358120" y="2187307"/>
          <a:ext cx="967978" cy="629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البيئة السياسية والقانونية</a:t>
          </a:r>
          <a:endParaRPr lang="en-US" sz="1500" b="1" kern="1200" dirty="0"/>
        </a:p>
      </dsp:txBody>
      <dsp:txXfrm>
        <a:off x="5388834" y="2218021"/>
        <a:ext cx="906550" cy="567757"/>
      </dsp:txXfrm>
    </dsp:sp>
    <dsp:sp modelId="{81F774A4-0CE1-4136-92E1-CF9701ED28A5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4344810" y="2508820"/>
              </a:moveTo>
              <a:arcTo wR="2184509" hR="2184509" stAng="512261" swAng="152848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EB733-80E7-4FB0-99F9-CF1911B55606}">
      <dsp:nvSpPr>
        <dsp:cNvPr id="0" name=""/>
        <dsp:cNvSpPr/>
      </dsp:nvSpPr>
      <dsp:spPr>
        <a:xfrm>
          <a:off x="4718292" y="3731988"/>
          <a:ext cx="967978" cy="629185"/>
        </a:xfrm>
        <a:prstGeom prst="roundRect">
          <a:avLst/>
        </a:prstGeom>
        <a:solidFill>
          <a:srgbClr val="9FC6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قائمة الدخل (الربح والخسارة)</a:t>
          </a:r>
          <a:endParaRPr lang="en-US" sz="1500" b="1" kern="1200" dirty="0"/>
        </a:p>
      </dsp:txBody>
      <dsp:txXfrm>
        <a:off x="4749006" y="3762702"/>
        <a:ext cx="906550" cy="567757"/>
      </dsp:txXfrm>
    </dsp:sp>
    <dsp:sp modelId="{730F08FF-613B-4196-BD24-D7299926D0EA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3325221" y="4047532"/>
              </a:moveTo>
              <a:arcTo wR="2184509" hR="2184509" stAng="3511275" swAng="11094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8D8F1-9EAB-4BB8-9E84-7D951F1F54E9}">
      <dsp:nvSpPr>
        <dsp:cNvPr id="0" name=""/>
        <dsp:cNvSpPr/>
      </dsp:nvSpPr>
      <dsp:spPr>
        <a:xfrm>
          <a:off x="3173610" y="4371816"/>
          <a:ext cx="967978" cy="629185"/>
        </a:xfrm>
        <a:prstGeom prst="roundRect">
          <a:avLst/>
        </a:prstGeom>
        <a:solidFill>
          <a:srgbClr val="9FC6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قائمة التدفقات النقدية</a:t>
          </a:r>
          <a:endParaRPr lang="en-US" sz="1500" b="1" kern="1200" dirty="0"/>
        </a:p>
      </dsp:txBody>
      <dsp:txXfrm>
        <a:off x="3204324" y="4402530"/>
        <a:ext cx="906550" cy="567757"/>
      </dsp:txXfrm>
    </dsp:sp>
    <dsp:sp modelId="{66834958-A7A0-4481-9139-28CF7233602B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1693540" y="4313130"/>
              </a:moveTo>
              <a:arcTo wR="2184509" hR="2184509" stAng="6179292" swAng="11094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D2BE3-098C-420B-9B22-12608E7C8B99}">
      <dsp:nvSpPr>
        <dsp:cNvPr id="0" name=""/>
        <dsp:cNvSpPr/>
      </dsp:nvSpPr>
      <dsp:spPr>
        <a:xfrm>
          <a:off x="1628929" y="3731988"/>
          <a:ext cx="967978" cy="629185"/>
        </a:xfrm>
        <a:prstGeom prst="roundRect">
          <a:avLst/>
        </a:prstGeom>
        <a:solidFill>
          <a:srgbClr val="9FC6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قائمة الميزانية العمومية</a:t>
          </a:r>
          <a:endParaRPr lang="en-US" sz="1500" b="1" kern="1200" dirty="0"/>
        </a:p>
      </dsp:txBody>
      <dsp:txXfrm>
        <a:off x="1659643" y="3762702"/>
        <a:ext cx="906550" cy="567757"/>
      </dsp:txXfrm>
    </dsp:sp>
    <dsp:sp modelId="{E29E95D6-6EEC-4931-97F3-2168FDA88CE8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373735" y="3406466"/>
              </a:moveTo>
              <a:arcTo wR="2184509" hR="2184509" stAng="8759250" swAng="152848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B4E80-1B47-43A8-AFD7-6BD3CB20D874}">
      <dsp:nvSpPr>
        <dsp:cNvPr id="0" name=""/>
        <dsp:cNvSpPr/>
      </dsp:nvSpPr>
      <dsp:spPr>
        <a:xfrm>
          <a:off x="989101" y="2187307"/>
          <a:ext cx="967978" cy="629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smtClean="0"/>
            <a:t>تاريخ وشخصية العميل</a:t>
          </a:r>
          <a:endParaRPr lang="en-US" sz="1500" b="1" kern="1200" dirty="0"/>
        </a:p>
      </dsp:txBody>
      <dsp:txXfrm>
        <a:off x="1019815" y="2218021"/>
        <a:ext cx="906550" cy="567757"/>
      </dsp:txXfrm>
    </dsp:sp>
    <dsp:sp modelId="{A0103CF2-75FA-46EA-85D4-D2266278AFF3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24207" y="1860197"/>
              </a:moveTo>
              <a:arcTo wR="2184509" hR="2184509" stAng="11312261" swAng="152848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6AB14-0C8D-493E-80A4-BABE90DEE124}">
      <dsp:nvSpPr>
        <dsp:cNvPr id="0" name=""/>
        <dsp:cNvSpPr/>
      </dsp:nvSpPr>
      <dsp:spPr>
        <a:xfrm>
          <a:off x="1628929" y="642625"/>
          <a:ext cx="967978" cy="629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b="1" kern="1200" dirty="0" smtClean="0"/>
            <a:t>دورة الأعمال</a:t>
          </a:r>
          <a:endParaRPr lang="en-US" sz="1500" b="1" kern="1200" dirty="0"/>
        </a:p>
      </dsp:txBody>
      <dsp:txXfrm>
        <a:off x="1659643" y="673339"/>
        <a:ext cx="906550" cy="567757"/>
      </dsp:txXfrm>
    </dsp:sp>
    <dsp:sp modelId="{4E414355-26C0-4385-9215-74D9DF7B7292}">
      <dsp:nvSpPr>
        <dsp:cNvPr id="0" name=""/>
        <dsp:cNvSpPr/>
      </dsp:nvSpPr>
      <dsp:spPr>
        <a:xfrm>
          <a:off x="1473090" y="317390"/>
          <a:ext cx="4369018" cy="4369018"/>
        </a:xfrm>
        <a:custGeom>
          <a:avLst/>
          <a:gdLst/>
          <a:ahLst/>
          <a:cxnLst/>
          <a:rect l="0" t="0" r="0" b="0"/>
          <a:pathLst>
            <a:path>
              <a:moveTo>
                <a:pt x="1043796" y="321485"/>
              </a:moveTo>
              <a:arcTo wR="2184509" hR="2184509" stAng="14311275" swAng="11094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CA96A-DC8B-4D57-BA15-909AA8158539}" type="datetime1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A622B-799B-4662-A50E-1A537D36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05882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8EA4-1A63-4B25-80C4-49628E592AF5}" type="datetime1">
              <a:rPr lang="en-US" smtClean="0"/>
              <a:t>7/25/2019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53123-B966-4E88-B1FD-77A6BD6D21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673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51188" y="492125"/>
            <a:ext cx="3284537" cy="2462213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657823-39FF-4E19-8F76-455510E600F5}" type="datetime1">
              <a:rPr lang="en-US" smtClean="0"/>
              <a:t>7/25/2019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7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8B0C6F1-92D4-42F5-A10A-B9ADAF4A6210}" type="datetime1">
              <a:rPr lang="en-US" smtClean="0"/>
              <a:t>7/25/2019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8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0268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285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210977"/>
      </p:ext>
    </p:extLst>
  </p:cSld>
  <p:clrMapOvr>
    <a:masterClrMapping/>
  </p:clrMapOvr>
  <p:transition spd="slow" advClick="0" advTm="10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0810" tIns="45399" rIns="90810" bIns="4539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860E139-BF83-4EC8-81E2-32F53DD36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23005"/>
      </p:ext>
    </p:extLst>
  </p:cSld>
  <p:clrMapOvr>
    <a:masterClrMapping/>
  </p:clrMapOvr>
  <p:transition spd="slow" advClick="0" advTm="10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lIns="90810" tIns="45399" rIns="90810" bIns="45399" anchor="t"/>
          <a:lstStyle>
            <a:lvl1pPr algn="l">
              <a:defRPr sz="363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1"/>
            <a:ext cx="7772400" cy="1500187"/>
          </a:xfrm>
          <a:prstGeom prst="rect">
            <a:avLst/>
          </a:prstGeom>
        </p:spPr>
        <p:txBody>
          <a:bodyPr lIns="90810" tIns="45399" rIns="90810" bIns="45399" anchor="b"/>
          <a:lstStyle>
            <a:lvl1pPr marL="0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1pPr>
            <a:lvl2pPr marL="412760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2pPr>
            <a:lvl3pPr marL="82552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3pPr>
            <a:lvl4pPr marL="1238277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4pPr>
            <a:lvl5pPr marL="1651044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5pPr>
            <a:lvl6pPr marL="206379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6pPr>
            <a:lvl7pPr marL="2476550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7pPr>
            <a:lvl8pPr marL="2889303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8pPr>
            <a:lvl9pPr marL="3302068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3100E888-913C-4D03-8C5B-17247F620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89070"/>
      </p:ext>
    </p:extLst>
  </p:cSld>
  <p:clrMapOvr>
    <a:masterClrMapping/>
  </p:clrMapOvr>
  <p:transition spd="slow" advClick="0" advTm="10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545"/>
            </a:lvl1pPr>
            <a:lvl2pPr>
              <a:defRPr sz="2182"/>
            </a:lvl2pPr>
            <a:lvl3pPr>
              <a:defRPr sz="1818"/>
            </a:lvl3pPr>
            <a:lvl4pPr>
              <a:defRPr sz="1636"/>
            </a:lvl4pPr>
            <a:lvl5pPr>
              <a:defRPr sz="1636"/>
            </a:lvl5pPr>
            <a:lvl6pPr>
              <a:defRPr sz="1636"/>
            </a:lvl6pPr>
            <a:lvl7pPr>
              <a:defRPr sz="1636"/>
            </a:lvl7pPr>
            <a:lvl8pPr>
              <a:defRPr sz="1636"/>
            </a:lvl8pPr>
            <a:lvl9pPr>
              <a:defRPr sz="1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545"/>
            </a:lvl1pPr>
            <a:lvl2pPr>
              <a:defRPr sz="2182"/>
            </a:lvl2pPr>
            <a:lvl3pPr>
              <a:defRPr sz="1818"/>
            </a:lvl3pPr>
            <a:lvl4pPr>
              <a:defRPr sz="1636"/>
            </a:lvl4pPr>
            <a:lvl5pPr>
              <a:defRPr sz="1636"/>
            </a:lvl5pPr>
            <a:lvl6pPr>
              <a:defRPr sz="1636"/>
            </a:lvl6pPr>
            <a:lvl7pPr>
              <a:defRPr sz="1636"/>
            </a:lvl7pPr>
            <a:lvl8pPr>
              <a:defRPr sz="1636"/>
            </a:lvl8pPr>
            <a:lvl9pPr>
              <a:defRPr sz="1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658226A-FDAC-4333-9879-C4329582E1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7731"/>
      </p:ext>
    </p:extLst>
  </p:cSld>
  <p:clrMapOvr>
    <a:masterClrMapping/>
  </p:clrMapOvr>
  <p:transition spd="slow" advClick="0" advTm="10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  <a:prstGeom prst="rect">
            <a:avLst/>
          </a:prstGeom>
        </p:spPr>
        <p:txBody>
          <a:bodyPr lIns="90810" tIns="45399" rIns="90810" bIns="45399" anchor="b"/>
          <a:lstStyle>
            <a:lvl1pPr marL="0" indent="0">
              <a:buNone/>
              <a:defRPr sz="2182" b="1"/>
            </a:lvl1pPr>
            <a:lvl2pPr marL="412760" indent="0">
              <a:buNone/>
              <a:defRPr sz="1818" b="1"/>
            </a:lvl2pPr>
            <a:lvl3pPr marL="825526" indent="0">
              <a:buNone/>
              <a:defRPr sz="1636" b="1"/>
            </a:lvl3pPr>
            <a:lvl4pPr marL="1238277" indent="0">
              <a:buNone/>
              <a:defRPr sz="1455" b="1"/>
            </a:lvl4pPr>
            <a:lvl5pPr marL="1651044" indent="0">
              <a:buNone/>
              <a:defRPr sz="1455" b="1"/>
            </a:lvl5pPr>
            <a:lvl6pPr marL="2063792" indent="0">
              <a:buNone/>
              <a:defRPr sz="1455" b="1"/>
            </a:lvl6pPr>
            <a:lvl7pPr marL="2476550" indent="0">
              <a:buNone/>
              <a:defRPr sz="1455" b="1"/>
            </a:lvl7pPr>
            <a:lvl8pPr marL="2889303" indent="0">
              <a:buNone/>
              <a:defRPr sz="1455" b="1"/>
            </a:lvl8pPr>
            <a:lvl9pPr marL="3302068" indent="0">
              <a:buNone/>
              <a:defRPr sz="14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182"/>
            </a:lvl1pPr>
            <a:lvl2pPr>
              <a:defRPr sz="1818"/>
            </a:lvl2pPr>
            <a:lvl3pPr>
              <a:defRPr sz="163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2" y="1535117"/>
            <a:ext cx="4041775" cy="639762"/>
          </a:xfrm>
          <a:prstGeom prst="rect">
            <a:avLst/>
          </a:prstGeom>
        </p:spPr>
        <p:txBody>
          <a:bodyPr lIns="90810" tIns="45399" rIns="90810" bIns="45399" anchor="b"/>
          <a:lstStyle>
            <a:lvl1pPr marL="0" indent="0">
              <a:buNone/>
              <a:defRPr sz="2182" b="1"/>
            </a:lvl1pPr>
            <a:lvl2pPr marL="412760" indent="0">
              <a:buNone/>
              <a:defRPr sz="1818" b="1"/>
            </a:lvl2pPr>
            <a:lvl3pPr marL="825526" indent="0">
              <a:buNone/>
              <a:defRPr sz="1636" b="1"/>
            </a:lvl3pPr>
            <a:lvl4pPr marL="1238277" indent="0">
              <a:buNone/>
              <a:defRPr sz="1455" b="1"/>
            </a:lvl4pPr>
            <a:lvl5pPr marL="1651044" indent="0">
              <a:buNone/>
              <a:defRPr sz="1455" b="1"/>
            </a:lvl5pPr>
            <a:lvl6pPr marL="2063792" indent="0">
              <a:buNone/>
              <a:defRPr sz="1455" b="1"/>
            </a:lvl6pPr>
            <a:lvl7pPr marL="2476550" indent="0">
              <a:buNone/>
              <a:defRPr sz="1455" b="1"/>
            </a:lvl7pPr>
            <a:lvl8pPr marL="2889303" indent="0">
              <a:buNone/>
              <a:defRPr sz="1455" b="1"/>
            </a:lvl8pPr>
            <a:lvl9pPr marL="3302068" indent="0">
              <a:buNone/>
              <a:defRPr sz="14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2" y="2174879"/>
            <a:ext cx="4041775" cy="3951288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182"/>
            </a:lvl1pPr>
            <a:lvl2pPr>
              <a:defRPr sz="1818"/>
            </a:lvl2pPr>
            <a:lvl3pPr>
              <a:defRPr sz="163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B8FC831-6A7A-471F-9002-4C83BFAB3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80262"/>
      </p:ext>
    </p:extLst>
  </p:cSld>
  <p:clrMapOvr>
    <a:masterClrMapping/>
  </p:clrMapOvr>
  <p:transition spd="slow" advClick="0" advTm="10000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FEEB6F0-0B76-4E36-AAD6-F92D90E54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2642"/>
      </p:ext>
    </p:extLst>
  </p:cSld>
  <p:clrMapOvr>
    <a:masterClrMapping/>
  </p:clrMapOvr>
  <p:transition spd="slow" advClick="0" advTm="10000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2289C71-4EDA-4967-A344-CF55AA0AD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93499"/>
      </p:ext>
    </p:extLst>
  </p:cSld>
  <p:clrMapOvr>
    <a:masterClrMapping/>
  </p:clrMapOvr>
  <p:transition spd="slow" advClick="0" advTm="10000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lIns="90810" tIns="45399" rIns="90810" bIns="45399" anchor="b"/>
          <a:lstStyle>
            <a:lvl1pPr algn="l">
              <a:defRPr sz="18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6"/>
            <a:ext cx="5111750" cy="5853113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818"/>
            </a:lvl1pPr>
            <a:lvl2pPr>
              <a:defRPr sz="2545"/>
            </a:lvl2pPr>
            <a:lvl3pPr>
              <a:defRPr sz="2182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3"/>
            <a:ext cx="3008313" cy="4691063"/>
          </a:xfrm>
          <a:prstGeom prst="rect">
            <a:avLst/>
          </a:prstGeom>
        </p:spPr>
        <p:txBody>
          <a:bodyPr lIns="90810" tIns="45399" rIns="90810" bIns="45399"/>
          <a:lstStyle>
            <a:lvl1pPr marL="0" indent="0">
              <a:buNone/>
              <a:defRPr sz="1273"/>
            </a:lvl1pPr>
            <a:lvl2pPr marL="412760" indent="0">
              <a:buNone/>
              <a:defRPr sz="1091"/>
            </a:lvl2pPr>
            <a:lvl3pPr marL="825526" indent="0">
              <a:buNone/>
              <a:defRPr sz="909"/>
            </a:lvl3pPr>
            <a:lvl4pPr marL="1238277" indent="0">
              <a:buNone/>
              <a:defRPr sz="818"/>
            </a:lvl4pPr>
            <a:lvl5pPr marL="1651044" indent="0">
              <a:buNone/>
              <a:defRPr sz="818"/>
            </a:lvl5pPr>
            <a:lvl6pPr marL="2063792" indent="0">
              <a:buNone/>
              <a:defRPr sz="818"/>
            </a:lvl6pPr>
            <a:lvl7pPr marL="2476550" indent="0">
              <a:buNone/>
              <a:defRPr sz="818"/>
            </a:lvl7pPr>
            <a:lvl8pPr marL="2889303" indent="0">
              <a:buNone/>
              <a:defRPr sz="818"/>
            </a:lvl8pPr>
            <a:lvl9pPr marL="3302068" indent="0">
              <a:buNone/>
              <a:defRPr sz="8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CC0AFA6-8EE6-470F-8CBF-66ADB3229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81273"/>
      </p:ext>
    </p:extLst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  <a:prstGeom prst="rect">
            <a:avLst/>
          </a:prstGeom>
        </p:spPr>
        <p:txBody>
          <a:bodyPr lIns="90810" tIns="45399" rIns="90810" bIns="45399" anchor="b"/>
          <a:lstStyle>
            <a:lvl1pPr algn="l">
              <a:defRPr sz="18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0810" tIns="45399" rIns="90810" bIns="45399"/>
          <a:lstStyle>
            <a:lvl1pPr marL="0" indent="0">
              <a:buNone/>
              <a:defRPr sz="2818"/>
            </a:lvl1pPr>
            <a:lvl2pPr marL="412760" indent="0">
              <a:buNone/>
              <a:defRPr sz="2545"/>
            </a:lvl2pPr>
            <a:lvl3pPr marL="825526" indent="0">
              <a:buNone/>
              <a:defRPr sz="2182"/>
            </a:lvl3pPr>
            <a:lvl4pPr marL="1238277" indent="0">
              <a:buNone/>
              <a:defRPr sz="1818"/>
            </a:lvl4pPr>
            <a:lvl5pPr marL="1651044" indent="0">
              <a:buNone/>
              <a:defRPr sz="1818"/>
            </a:lvl5pPr>
            <a:lvl6pPr marL="2063792" indent="0">
              <a:buNone/>
              <a:defRPr sz="1818"/>
            </a:lvl6pPr>
            <a:lvl7pPr marL="2476550" indent="0">
              <a:buNone/>
              <a:defRPr sz="1818"/>
            </a:lvl7pPr>
            <a:lvl8pPr marL="2889303" indent="0">
              <a:buNone/>
              <a:defRPr sz="1818"/>
            </a:lvl8pPr>
            <a:lvl9pPr marL="3302068" indent="0">
              <a:buNone/>
              <a:defRPr sz="1818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  <a:prstGeom prst="rect">
            <a:avLst/>
          </a:prstGeom>
        </p:spPr>
        <p:txBody>
          <a:bodyPr lIns="90810" tIns="45399" rIns="90810" bIns="45399"/>
          <a:lstStyle>
            <a:lvl1pPr marL="0" indent="0">
              <a:buNone/>
              <a:defRPr sz="1273"/>
            </a:lvl1pPr>
            <a:lvl2pPr marL="412760" indent="0">
              <a:buNone/>
              <a:defRPr sz="1091"/>
            </a:lvl2pPr>
            <a:lvl3pPr marL="825526" indent="0">
              <a:buNone/>
              <a:defRPr sz="909"/>
            </a:lvl3pPr>
            <a:lvl4pPr marL="1238277" indent="0">
              <a:buNone/>
              <a:defRPr sz="818"/>
            </a:lvl4pPr>
            <a:lvl5pPr marL="1651044" indent="0">
              <a:buNone/>
              <a:defRPr sz="818"/>
            </a:lvl5pPr>
            <a:lvl6pPr marL="2063792" indent="0">
              <a:buNone/>
              <a:defRPr sz="818"/>
            </a:lvl6pPr>
            <a:lvl7pPr marL="2476550" indent="0">
              <a:buNone/>
              <a:defRPr sz="818"/>
            </a:lvl7pPr>
            <a:lvl8pPr marL="2889303" indent="0">
              <a:buNone/>
              <a:defRPr sz="818"/>
            </a:lvl8pPr>
            <a:lvl9pPr marL="3302068" indent="0">
              <a:buNone/>
              <a:defRPr sz="8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05CCC44-212A-4E46-8E41-FE0ACAA4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51582"/>
      </p:ext>
    </p:extLst>
  </p:cSld>
  <p:clrMapOvr>
    <a:masterClrMapping/>
  </p:clrMapOvr>
  <p:transition spd="slow" advClick="0" advTm="10000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0810" tIns="45399" rIns="90810" bIns="4539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BA28FEA-CDA3-473E-9592-0489E7BDF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26291"/>
      </p:ext>
    </p:extLst>
  </p:cSld>
  <p:clrMapOvr>
    <a:masterClrMapping/>
  </p:clrMapOvr>
  <p:transition spd="slow" advClick="0" advTm="10000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9"/>
            <a:ext cx="2057400" cy="5851525"/>
          </a:xfrm>
          <a:prstGeom prst="rect">
            <a:avLst/>
          </a:prstGeom>
        </p:spPr>
        <p:txBody>
          <a:bodyPr vert="eaVert"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9"/>
            <a:ext cx="6019800" cy="5851525"/>
          </a:xfrm>
          <a:prstGeom prst="rect">
            <a:avLst/>
          </a:prstGeom>
        </p:spPr>
        <p:txBody>
          <a:bodyPr vert="eaVert" lIns="90810" tIns="45399" rIns="90810" bIns="4539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B7D7F35-8246-4E11-829F-63271BD01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73115"/>
      </p:ext>
    </p:extLst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2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36192"/>
            <a:ext cx="3657600" cy="4590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36192"/>
            <a:ext cx="3657600" cy="4590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9621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9" y="55626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3810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143000"/>
            <a:ext cx="84582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100" baseline="0">
          <a:ln>
            <a:noFill/>
          </a:ln>
          <a:solidFill>
            <a:srgbClr val="02688D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22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2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18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16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1400" kern="1200" baseline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0454"/>
            <a:ext cx="91440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95301" y="1192213"/>
            <a:ext cx="8137525" cy="76200"/>
          </a:xfrm>
          <a:prstGeom prst="rect">
            <a:avLst/>
          </a:prstGeom>
          <a:solidFill>
            <a:srgbClr val="0098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555" tIns="41272" rIns="82555" bIns="41272" anchor="ctr"/>
          <a:lstStyle/>
          <a:p>
            <a:pPr algn="ctr" defTabSz="412760">
              <a:defRPr/>
            </a:pPr>
            <a:endParaRPr lang="en-US" sz="1636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95301" y="6026150"/>
            <a:ext cx="8137525" cy="39688"/>
          </a:xfrm>
          <a:prstGeom prst="rect">
            <a:avLst/>
          </a:prstGeom>
          <a:solidFill>
            <a:srgbClr val="00519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555" tIns="41272" rIns="82555" bIns="41272" anchor="ctr"/>
          <a:lstStyle/>
          <a:p>
            <a:pPr algn="ctr" defTabSz="412760">
              <a:defRPr/>
            </a:pPr>
            <a:endParaRPr lang="en-US" sz="163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7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 advTm="10000">
    <p:wip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412760" rtl="0" eaLnBrk="0" fontAlgn="base" hangingPunct="0">
        <a:spcBef>
          <a:spcPct val="0"/>
        </a:spcBef>
        <a:spcAft>
          <a:spcPct val="0"/>
        </a:spcAft>
        <a:defRPr sz="409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2pPr>
      <a:lvl3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3pPr>
      <a:lvl4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4pPr>
      <a:lvl5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5pPr>
      <a:lvl6pPr marL="412760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6pPr>
      <a:lvl7pPr marL="825526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7pPr>
      <a:lvl8pPr marL="1238277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8pPr>
      <a:lvl9pPr marL="1651044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9pPr>
    </p:titleStyle>
    <p:bodyStyle>
      <a:lvl1pPr marL="309561" indent="-309561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18" kern="1200">
          <a:solidFill>
            <a:schemeClr val="tx1"/>
          </a:solidFill>
          <a:latin typeface="+mn-lt"/>
          <a:ea typeface="+mn-ea"/>
          <a:cs typeface="+mn-cs"/>
        </a:defRPr>
      </a:lvl1pPr>
      <a:lvl2pPr marL="670733" indent="-257970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031895" indent="-206375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82" kern="1200">
          <a:solidFill>
            <a:schemeClr val="tx1"/>
          </a:solidFill>
          <a:latin typeface="+mn-lt"/>
          <a:ea typeface="+mn-ea"/>
          <a:cs typeface="+mn-cs"/>
        </a:defRPr>
      </a:lvl3pPr>
      <a:lvl4pPr marL="1444646" indent="-206375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18" kern="1200">
          <a:solidFill>
            <a:schemeClr val="tx1"/>
          </a:solidFill>
          <a:latin typeface="+mn-lt"/>
          <a:ea typeface="+mn-ea"/>
          <a:cs typeface="+mn-cs"/>
        </a:defRPr>
      </a:lvl4pPr>
      <a:lvl5pPr marL="1857409" indent="-206375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18" kern="1200">
          <a:solidFill>
            <a:schemeClr val="tx1"/>
          </a:solidFill>
          <a:latin typeface="+mn-lt"/>
          <a:ea typeface="+mn-ea"/>
          <a:cs typeface="+mn-cs"/>
        </a:defRPr>
      </a:lvl5pPr>
      <a:lvl6pPr marL="2270153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6pPr>
      <a:lvl7pPr marL="2682919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7pPr>
      <a:lvl8pPr marL="3095676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8pPr>
      <a:lvl9pPr marL="3508439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2760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25526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38277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51044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63792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76550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889303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02068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5" b="12074"/>
          <a:stretch>
            <a:fillRect/>
          </a:stretch>
        </p:blipFill>
        <p:spPr bwMode="auto">
          <a:xfrm>
            <a:off x="0" y="1187643"/>
            <a:ext cx="9144000" cy="481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 txBox="1">
            <a:spLocks/>
          </p:cNvSpPr>
          <p:nvPr/>
        </p:nvSpPr>
        <p:spPr bwMode="auto">
          <a:xfrm>
            <a:off x="76200" y="838200"/>
            <a:ext cx="89154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FFFFFF"/>
              </a:solidFill>
              <a:latin typeface="Calibri" pitchFamily="34" charset="0"/>
              <a:cs typeface="+mn-cs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FFFFFF"/>
              </a:solidFill>
              <a:latin typeface="Calibri" pitchFamily="34" charset="0"/>
              <a:cs typeface="+mn-cs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FFFFFF"/>
              </a:solidFill>
              <a:latin typeface="Calibri" pitchFamily="34" charset="0"/>
              <a:cs typeface="+mn-cs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FFFFFF"/>
              </a:solidFill>
              <a:latin typeface="Calibri" pitchFamily="34" charset="0"/>
              <a:cs typeface="+mn-cs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JO" sz="5500" dirty="0">
                <a:solidFill>
                  <a:srgbClr val="FFFFFF"/>
                </a:solidFill>
              </a:rPr>
              <a:t>خطوات </a:t>
            </a:r>
            <a:r>
              <a:rPr lang="ar-JO" sz="5500" dirty="0" smtClean="0">
                <a:solidFill>
                  <a:schemeClr val="bg1"/>
                </a:solidFill>
                <a:latin typeface="Simplified Arabic" panose="02020603050405020304" pitchFamily="18" charset="-78"/>
                <a:cs typeface="+mn-cs"/>
              </a:rPr>
              <a:t>التحليل الائتماني للشركات </a:t>
            </a:r>
            <a:r>
              <a:rPr lang="ar-JO" sz="5500" dirty="0">
                <a:solidFill>
                  <a:schemeClr val="bg1"/>
                </a:solidFill>
                <a:latin typeface="Simplified Arabic" panose="02020603050405020304" pitchFamily="18" charset="-78"/>
                <a:cs typeface="+mn-cs"/>
              </a:rPr>
              <a:t>الصغيرة والمتوسطة</a:t>
            </a:r>
            <a:endParaRPr lang="en-US" altLang="en-US" sz="5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51795"/>
      </p:ext>
    </p:extLst>
  </p:cSld>
  <p:clrMapOvr>
    <a:masterClrMapping/>
  </p:clrMapOvr>
  <p:transition spd="slow" advClick="0" advTm="7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382000" cy="1905000"/>
          </a:xfrm>
        </p:spPr>
        <p:txBody>
          <a:bodyPr anchor="ctr"/>
          <a:lstStyle/>
          <a:p>
            <a:pPr rtl="1"/>
            <a:r>
              <a:rPr lang="ar-JO" sz="5500" dirty="0" smtClean="0">
                <a:solidFill>
                  <a:srgbClr val="FFFFFF"/>
                </a:solidFill>
              </a:rPr>
              <a:t>خطوة </a:t>
            </a:r>
            <a:r>
              <a:rPr lang="ar-JO" sz="5500" dirty="0" smtClean="0">
                <a:solidFill>
                  <a:srgbClr val="FFFFFF"/>
                </a:solidFill>
              </a:rPr>
              <a:t>2: التحقق من صحة </a:t>
            </a:r>
            <a:r>
              <a:rPr lang="ar-JO" sz="5500" dirty="0">
                <a:solidFill>
                  <a:srgbClr val="FFFFFF"/>
                </a:solidFill>
              </a:rPr>
              <a:t>البيانات المالية و غير المالية</a:t>
            </a:r>
          </a:p>
        </p:txBody>
      </p:sp>
    </p:spTree>
    <p:extLst>
      <p:ext uri="{BB962C8B-B14F-4D97-AF65-F5344CB8AC3E}">
        <p14:creationId xmlns:p14="http://schemas.microsoft.com/office/powerpoint/2010/main" val="152624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486400" cy="1096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ar-JO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خطوات التحليل الائتماني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2713004"/>
              </p:ext>
            </p:extLst>
          </p:nvPr>
        </p:nvGraphicFramePr>
        <p:xfrm>
          <a:off x="685800" y="1397000"/>
          <a:ext cx="77724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2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486400" cy="1096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ar-JO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خطوات التحليل الائتماني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64709786"/>
              </p:ext>
            </p:extLst>
          </p:nvPr>
        </p:nvGraphicFramePr>
        <p:xfrm>
          <a:off x="685800" y="1219200"/>
          <a:ext cx="77724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9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11430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096000" cy="1096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/>
            <a:r>
              <a:rPr lang="ar-JO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اختبارات المعقولية – </a:t>
            </a:r>
            <a:r>
              <a:rPr lang="en-US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Plausibility Check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6914432"/>
              </p:ext>
            </p:extLst>
          </p:nvPr>
        </p:nvGraphicFramePr>
        <p:xfrm>
          <a:off x="762000" y="990600"/>
          <a:ext cx="7315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1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066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/>
              <a:t>قم بالتحقق من المبيعات، بالاعتماد على اختبارات المعقولية؟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50634625"/>
              </p:ext>
            </p:extLst>
          </p:nvPr>
        </p:nvGraphicFramePr>
        <p:xfrm>
          <a:off x="-457200" y="1578558"/>
          <a:ext cx="10210800" cy="4746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3505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>
                <a:solidFill>
                  <a:schemeClr val="bg1"/>
                </a:solidFill>
              </a:rPr>
              <a:t>المقارنة و المصادر </a:t>
            </a:r>
            <a:r>
              <a:rPr lang="ar-JO" dirty="0" smtClean="0">
                <a:solidFill>
                  <a:schemeClr val="bg1"/>
                </a:solidFill>
              </a:rPr>
              <a:t>الخاجية ؟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5410200"/>
            <a:ext cx="165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>
                <a:solidFill>
                  <a:schemeClr val="bg1"/>
                </a:solidFill>
              </a:rPr>
              <a:t>المستوى </a:t>
            </a:r>
            <a:r>
              <a:rPr lang="ar-JO" dirty="0" smtClean="0">
                <a:solidFill>
                  <a:schemeClr val="bg1"/>
                </a:solidFill>
              </a:rPr>
              <a:t>التشغيلي ؟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52400"/>
            <a:ext cx="6096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 rtl="1"/>
            <a:r>
              <a:rPr lang="ar-JO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اختبارات المعقولية – </a:t>
            </a:r>
            <a:r>
              <a:rPr lang="en-US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Plausibility Check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404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84375384"/>
              </p:ext>
            </p:extLst>
          </p:nvPr>
        </p:nvGraphicFramePr>
        <p:xfrm>
          <a:off x="-457200" y="1578558"/>
          <a:ext cx="10210800" cy="4746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1066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/>
              <a:t>قم بالتحقق من المبيعات، بالاعتماد على اختبارات المعقولية؟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52400"/>
            <a:ext cx="6096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 rtl="1"/>
            <a:r>
              <a:rPr lang="ar-JO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اختبارات المعقولية – </a:t>
            </a:r>
            <a:r>
              <a:rPr lang="en-US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Plausibility Check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2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28600"/>
            <a:ext cx="6477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 rtl="1"/>
            <a:r>
              <a:rPr lang="ar-JO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الاختبارات المتقاطعة –</a:t>
            </a:r>
            <a:r>
              <a:rPr lang="en-US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 Cross Check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62244976"/>
              </p:ext>
            </p:extLst>
          </p:nvPr>
        </p:nvGraphicFramePr>
        <p:xfrm>
          <a:off x="762000" y="1397000"/>
          <a:ext cx="73152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457200" y="4495800"/>
            <a:ext cx="7620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90900" y="2664372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البيانات غير المالية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4724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البيانات المالية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642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8120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buClr>
                <a:srgbClr val="3D80AC"/>
              </a:buClr>
            </a:pPr>
            <a:r>
              <a:rPr lang="ar-JO" b="1" dirty="0">
                <a:solidFill>
                  <a:schemeClr val="accent1"/>
                </a:solidFill>
                <a:latin typeface="Simplified Arabic" panose="02020603050405020304" pitchFamily="18" charset="-78"/>
              </a:rPr>
              <a:t>المقارنة بين المبيعات و المخزون (مثال توضيحي)</a:t>
            </a:r>
            <a:endParaRPr lang="en-US" b="1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  <a:p>
            <a:pPr marL="285750" indent="-285750" algn="just" rtl="1">
              <a:buClr>
                <a:srgbClr val="3D80AC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 algn="just" rtl="1">
              <a:buClr>
                <a:srgbClr val="3D80AC"/>
              </a:buClr>
              <a:buFont typeface="Wingdings" panose="05000000000000000000" pitchFamily="2" charset="2"/>
              <a:buChar char="§"/>
            </a:pPr>
            <a:r>
              <a:rPr lang="ar-JO" dirty="0" smtClean="0"/>
              <a:t> </a:t>
            </a:r>
            <a:r>
              <a:rPr lang="ar-JO" dirty="0"/>
              <a:t>تتحقق المبيعات من المخزون </a:t>
            </a:r>
            <a:r>
              <a:rPr lang="ar-JO" dirty="0" smtClean="0"/>
              <a:t>الحالي، و تعتمد المدة التي يتواجد فيها المخزون </a:t>
            </a:r>
            <a:r>
              <a:rPr lang="ar-JO" dirty="0"/>
              <a:t>قبل بيعه على </a:t>
            </a:r>
            <a:r>
              <a:rPr lang="ar-JO" dirty="0" smtClean="0"/>
              <a:t>الكفاءة التسويقية.</a:t>
            </a:r>
          </a:p>
          <a:p>
            <a:pPr algn="just" rtl="1">
              <a:buClr>
                <a:srgbClr val="3D80AC"/>
              </a:buClr>
            </a:pPr>
            <a:endParaRPr lang="ar-JO" dirty="0"/>
          </a:p>
          <a:p>
            <a:pPr marL="285750" indent="-285750" algn="just" rtl="1">
              <a:buClr>
                <a:srgbClr val="3D80AC"/>
              </a:buClr>
              <a:buFont typeface="Wingdings" panose="05000000000000000000" pitchFamily="2" charset="2"/>
              <a:buChar char="§"/>
            </a:pPr>
            <a:r>
              <a:rPr lang="ar-JO" dirty="0" smtClean="0"/>
              <a:t> يكون معدل دوران </a:t>
            </a:r>
            <a:r>
              <a:rPr lang="ar-JO" dirty="0"/>
              <a:t>المخزون السريع </a:t>
            </a:r>
            <a:r>
              <a:rPr lang="ar-JO" dirty="0" smtClean="0"/>
              <a:t>بسبب </a:t>
            </a:r>
            <a:r>
              <a:rPr lang="ar-JO" dirty="0"/>
              <a:t>زيادة </a:t>
            </a:r>
            <a:r>
              <a:rPr lang="ar-JO" dirty="0" smtClean="0"/>
              <a:t>معدل </a:t>
            </a:r>
            <a:r>
              <a:rPr lang="ar-JO" dirty="0"/>
              <a:t>المبيعات </a:t>
            </a:r>
            <a:r>
              <a:rPr lang="ar-JO" dirty="0" smtClean="0"/>
              <a:t>أو زيادة القدرة الإنتاجية </a:t>
            </a:r>
            <a:r>
              <a:rPr lang="ar-JO" dirty="0"/>
              <a:t>، </a:t>
            </a:r>
            <a:r>
              <a:rPr lang="ar-JO" dirty="0" smtClean="0"/>
              <a:t>و ذلك يتطلب </a:t>
            </a:r>
            <a:r>
              <a:rPr lang="ar-JO" dirty="0"/>
              <a:t>عمليات إنتاج </a:t>
            </a:r>
            <a:r>
              <a:rPr lang="ar-JO" dirty="0" smtClean="0"/>
              <a:t>مستمرة </a:t>
            </a:r>
            <a:r>
              <a:rPr lang="ar-JO" dirty="0"/>
              <a:t>وأنظمة نقل موثوقة</a:t>
            </a:r>
            <a:r>
              <a:rPr lang="ar-JO" dirty="0" smtClean="0"/>
              <a:t>.</a:t>
            </a:r>
          </a:p>
          <a:p>
            <a:pPr algn="just" rtl="1">
              <a:buClr>
                <a:srgbClr val="3D80AC"/>
              </a:buClr>
            </a:pPr>
            <a:endParaRPr lang="ar-JO" dirty="0"/>
          </a:p>
          <a:p>
            <a:pPr marL="285750" indent="-285750" algn="just" rtl="1">
              <a:buClr>
                <a:srgbClr val="3D80AC"/>
              </a:buClr>
              <a:buFont typeface="Wingdings" panose="05000000000000000000" pitchFamily="2" charset="2"/>
              <a:buChar char="§"/>
            </a:pPr>
            <a:r>
              <a:rPr lang="ar-JO" dirty="0" smtClean="0"/>
              <a:t> </a:t>
            </a:r>
            <a:r>
              <a:rPr lang="ar-JO" dirty="0"/>
              <a:t>من الممكن التحقق من مستوى المبيعات من خلال </a:t>
            </a:r>
            <a:r>
              <a:rPr lang="ar-JO" dirty="0" smtClean="0"/>
              <a:t>تقييم علاقة المخزون </a:t>
            </a:r>
            <a:r>
              <a:rPr lang="ar-JO" dirty="0"/>
              <a:t>(في الميزانية العمومية) ، والتي يجب أن تتطابق مع </a:t>
            </a:r>
            <a:r>
              <a:rPr lang="ar-JO" dirty="0" smtClean="0"/>
              <a:t>تكرار المبيعات وعمليات </a:t>
            </a:r>
            <a:r>
              <a:rPr lang="ar-JO" dirty="0"/>
              <a:t>الإنتاج </a:t>
            </a:r>
            <a:r>
              <a:rPr lang="ar-JO" dirty="0" smtClean="0"/>
              <a:t>والطاقة الانتاجية.</a:t>
            </a:r>
            <a:endParaRPr lang="ar-JO" dirty="0"/>
          </a:p>
          <a:p>
            <a:pPr marL="285750" indent="-285750" algn="just" rtl="1">
              <a:lnSpc>
                <a:spcPct val="200000"/>
              </a:lnSpc>
              <a:buClr>
                <a:srgbClr val="3D80AC"/>
              </a:buClr>
              <a:buFont typeface="Wingdings" panose="05000000000000000000" pitchFamily="2" charset="2"/>
              <a:buChar char="§"/>
            </a:pPr>
            <a:r>
              <a:rPr lang="ar-JO" dirty="0" smtClean="0"/>
              <a:t> لعمل اختبار متقاطع بين المبيعات و المخزون يجب التحقق من أنماط </a:t>
            </a:r>
            <a:r>
              <a:rPr lang="ar-JO" dirty="0"/>
              <a:t>الموسمية وشروط </a:t>
            </a:r>
            <a:r>
              <a:rPr lang="ar-JO" dirty="0" smtClean="0"/>
              <a:t>البيع.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6477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 rtl="1"/>
            <a:r>
              <a:rPr lang="ar-JO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الاختبارات المتقاطعة –</a:t>
            </a:r>
            <a:r>
              <a:rPr lang="en-US" dirty="0" smtClean="0">
                <a:solidFill>
                  <a:schemeClr val="accent1"/>
                </a:solidFill>
                <a:latin typeface="Simplified Arabic" panose="02020603050405020304" pitchFamily="18" charset="-78"/>
              </a:rPr>
              <a:t> Cross Check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0274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D80AC"/>
      </a:accent1>
      <a:accent2>
        <a:srgbClr val="0B607F"/>
      </a:accent2>
      <a:accent3>
        <a:srgbClr val="9FC62C"/>
      </a:accent3>
      <a:accent4>
        <a:srgbClr val="9CA733"/>
      </a:accent4>
      <a:accent5>
        <a:srgbClr val="4BACC6"/>
      </a:accent5>
      <a:accent6>
        <a:srgbClr val="026076"/>
      </a:accent6>
      <a:hlink>
        <a:srgbClr val="003760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11540</TotalTime>
  <Words>361</Words>
  <Application>Microsoft Office PowerPoint</Application>
  <PresentationFormat>On-screen Show (4:3)</PresentationFormat>
  <Paragraphs>72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Simplified Arabic</vt:lpstr>
      <vt:lpstr>Wingdings</vt:lpstr>
      <vt:lpstr>Adjacency</vt:lpstr>
      <vt:lpstr>6_Office Theme</vt:lpstr>
      <vt:lpstr>PowerPoint Presentation</vt:lpstr>
      <vt:lpstr>خطوة 2: التحقق من صحة البيانات المالية و غير المالية</vt:lpstr>
      <vt:lpstr>خطوات التحليل الائتماني</vt:lpstr>
      <vt:lpstr>خطوات التحليل الائتماني</vt:lpstr>
      <vt:lpstr>اختبارات المعقولية – Plausibility Check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COMMUNITIES- JLGF</dc:title>
  <dc:creator>Laila Al-Bustani</dc:creator>
  <cp:lastModifiedBy>Souzan Tou</cp:lastModifiedBy>
  <cp:revision>1583</cp:revision>
  <cp:lastPrinted>2019-06-20T10:34:26Z</cp:lastPrinted>
  <dcterms:created xsi:type="dcterms:W3CDTF">2013-06-10T07:08:18Z</dcterms:created>
  <dcterms:modified xsi:type="dcterms:W3CDTF">2019-07-25T09:11:08Z</dcterms:modified>
</cp:coreProperties>
</file>