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notesMasterIdLst>
    <p:notesMasterId r:id="rId10"/>
  </p:notesMasterIdLst>
  <p:handoutMasterIdLst>
    <p:handoutMasterId r:id="rId11"/>
  </p:handoutMasterIdLst>
  <p:sldIdLst>
    <p:sldId id="392" r:id="rId3"/>
    <p:sldId id="780" r:id="rId4"/>
    <p:sldId id="781" r:id="rId5"/>
    <p:sldId id="792" r:id="rId6"/>
    <p:sldId id="783" r:id="rId7"/>
    <p:sldId id="784" r:id="rId8"/>
    <p:sldId id="785"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52">
          <p15:clr>
            <a:srgbClr val="A4A3A4"/>
          </p15:clr>
        </p15:guide>
        <p15:guide id="2" pos="3120">
          <p15:clr>
            <a:srgbClr val="A4A3A4"/>
          </p15:clr>
        </p15:guide>
        <p15:guide id="3" pos="48">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nan Afaneh" initials="AA" lastIdx="6" clrIdx="0"/>
  <p:cmAuthor id="1" name="Laila Al-Bustani" initials="LA" lastIdx="11" clrIdx="1"/>
  <p:cmAuthor id="2" name="Jana Abdo" initials="JA" lastIdx="13" clrIdx="3">
    <p:extLst>
      <p:ext uri="{19B8F6BF-5375-455C-9EA6-DF929625EA0E}">
        <p15:presenceInfo xmlns:p15="http://schemas.microsoft.com/office/powerpoint/2012/main" userId="S-1-5-21-3366472490-707558996-3559777402-158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C7B0"/>
    <a:srgbClr val="DAECA7"/>
    <a:srgbClr val="9FC62C"/>
    <a:srgbClr val="0091D0"/>
    <a:srgbClr val="3D80AC"/>
    <a:srgbClr val="02688D"/>
    <a:srgbClr val="ADCDE2"/>
    <a:srgbClr val="B1BC37"/>
    <a:srgbClr val="F2D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39" autoAdjust="0"/>
    <p:restoredTop sz="95441" autoAdjust="0"/>
  </p:normalViewPr>
  <p:slideViewPr>
    <p:cSldViewPr>
      <p:cViewPr varScale="1">
        <p:scale>
          <a:sx n="91" d="100"/>
          <a:sy n="91" d="100"/>
        </p:scale>
        <p:origin x="1182" y="84"/>
      </p:cViewPr>
      <p:guideLst>
        <p:guide orient="horz" pos="2352"/>
        <p:guide pos="3120"/>
        <p:guide pos="48"/>
      </p:guideLst>
    </p:cSldViewPr>
  </p:slideViewPr>
  <p:outlineViewPr>
    <p:cViewPr>
      <p:scale>
        <a:sx n="33" d="100"/>
        <a:sy n="33" d="100"/>
      </p:scale>
      <p:origin x="0" y="2216"/>
    </p:cViewPr>
  </p:outlineViewPr>
  <p:notesTextViewPr>
    <p:cViewPr>
      <p:scale>
        <a:sx n="1" d="1"/>
        <a:sy n="1" d="1"/>
      </p:scale>
      <p:origin x="0" y="0"/>
    </p:cViewPr>
  </p:notesTextViewPr>
  <p:notesViewPr>
    <p:cSldViewPr snapToGrid="0" snapToObjects="1" showGuides="1">
      <p:cViewPr varScale="1">
        <p:scale>
          <a:sx n="66" d="100"/>
          <a:sy n="66" d="100"/>
        </p:scale>
        <p:origin x="-3408"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25172E-5385-47A3-B11C-2673D93EA2DA}" type="doc">
      <dgm:prSet loTypeId="urn:microsoft.com/office/officeart/2005/8/layout/chevron2" loCatId="list" qsTypeId="urn:microsoft.com/office/officeart/2005/8/quickstyle/simple4" qsCatId="simple" csTypeId="urn:microsoft.com/office/officeart/2005/8/colors/colorful4" csCatId="colorful" phldr="1"/>
      <dgm:spPr/>
      <dgm:t>
        <a:bodyPr/>
        <a:lstStyle/>
        <a:p>
          <a:endParaRPr lang="en-US"/>
        </a:p>
      </dgm:t>
    </dgm:pt>
    <dgm:pt modelId="{8563508E-026E-4576-9133-6ADFFC66430A}">
      <dgm:prSet phldrT="[Text]" custT="1"/>
      <dgm:spPr/>
      <dgm:t>
        <a:bodyPr/>
        <a:lstStyle/>
        <a:p>
          <a:pPr algn="l" rtl="0"/>
          <a:r>
            <a:rPr lang="en-US" sz="1400" b="1" dirty="0" smtClean="0">
              <a:latin typeface="Simplified Arabic" panose="02020603050405020304" pitchFamily="18" charset="-78"/>
              <a:cs typeface="Simplified Arabic" panose="02020603050405020304" pitchFamily="18" charset="-78"/>
            </a:rPr>
            <a:t>Specific:</a:t>
          </a:r>
          <a:r>
            <a:rPr lang="en-US" sz="1400" dirty="0" smtClean="0">
              <a:latin typeface="Simplified Arabic" panose="02020603050405020304" pitchFamily="18" charset="-78"/>
              <a:cs typeface="Simplified Arabic" panose="02020603050405020304" pitchFamily="18" charset="-78"/>
            </a:rPr>
            <a:t> Determines exactly what an entity wants to achieve (who, what, where, why).</a:t>
          </a:r>
          <a:endParaRPr lang="en-US" sz="1400" dirty="0">
            <a:latin typeface="Simplified Arabic" panose="02020603050405020304" pitchFamily="18" charset="-78"/>
            <a:cs typeface="Simplified Arabic" panose="02020603050405020304" pitchFamily="18" charset="-78"/>
          </a:endParaRPr>
        </a:p>
      </dgm:t>
    </dgm:pt>
    <dgm:pt modelId="{E7E6909E-11EE-47A4-A8FD-75C9CA5980CA}" type="parTrans" cxnId="{7A718F88-DFCA-4AFA-B230-96E27FA86209}">
      <dgm:prSet/>
      <dgm:spPr/>
      <dgm:t>
        <a:bodyPr/>
        <a:lstStyle/>
        <a:p>
          <a:endParaRPr lang="en-US" sz="1600">
            <a:latin typeface="Simplified Arabic" panose="02020603050405020304" pitchFamily="18" charset="-78"/>
            <a:cs typeface="Simplified Arabic" panose="02020603050405020304" pitchFamily="18" charset="-78"/>
          </a:endParaRPr>
        </a:p>
      </dgm:t>
    </dgm:pt>
    <dgm:pt modelId="{74297FA3-E8B2-429C-8E8B-1DA0DDF8B482}" type="sibTrans" cxnId="{7A718F88-DFCA-4AFA-B230-96E27FA86209}">
      <dgm:prSet/>
      <dgm:spPr/>
      <dgm:t>
        <a:bodyPr/>
        <a:lstStyle/>
        <a:p>
          <a:endParaRPr lang="en-US" sz="1600">
            <a:latin typeface="Simplified Arabic" panose="02020603050405020304" pitchFamily="18" charset="-78"/>
            <a:cs typeface="Simplified Arabic" panose="02020603050405020304" pitchFamily="18" charset="-78"/>
          </a:endParaRPr>
        </a:p>
      </dgm:t>
    </dgm:pt>
    <dgm:pt modelId="{6573F3CE-E8E9-4A15-9E68-E410266B29FE}">
      <dgm:prSet phldrT="[Text]" custT="1"/>
      <dgm:spPr/>
      <dgm:t>
        <a:bodyPr/>
        <a:lstStyle/>
        <a:p>
          <a:r>
            <a:rPr lang="en-US" sz="2000" b="1" dirty="0" smtClean="0">
              <a:latin typeface="Simplified Arabic" panose="02020603050405020304" pitchFamily="18" charset="-78"/>
              <a:cs typeface="Simplified Arabic" panose="02020603050405020304" pitchFamily="18" charset="-78"/>
            </a:rPr>
            <a:t>M</a:t>
          </a:r>
          <a:endParaRPr lang="en-US" sz="2000" b="1" dirty="0">
            <a:latin typeface="Simplified Arabic" panose="02020603050405020304" pitchFamily="18" charset="-78"/>
            <a:cs typeface="Simplified Arabic" panose="02020603050405020304" pitchFamily="18" charset="-78"/>
          </a:endParaRPr>
        </a:p>
      </dgm:t>
    </dgm:pt>
    <dgm:pt modelId="{69CAD699-2DF9-4DFD-BCAF-1512F977848F}" type="parTrans" cxnId="{FBCD3124-BDFF-416A-90E6-3E53EE8DBC9F}">
      <dgm:prSet/>
      <dgm:spPr/>
      <dgm:t>
        <a:bodyPr/>
        <a:lstStyle/>
        <a:p>
          <a:endParaRPr lang="en-US" sz="1600">
            <a:latin typeface="Simplified Arabic" panose="02020603050405020304" pitchFamily="18" charset="-78"/>
            <a:cs typeface="Simplified Arabic" panose="02020603050405020304" pitchFamily="18" charset="-78"/>
          </a:endParaRPr>
        </a:p>
      </dgm:t>
    </dgm:pt>
    <dgm:pt modelId="{240697CF-AC99-46C2-A568-E0EEEACBC24F}" type="sibTrans" cxnId="{FBCD3124-BDFF-416A-90E6-3E53EE8DBC9F}">
      <dgm:prSet/>
      <dgm:spPr/>
      <dgm:t>
        <a:bodyPr/>
        <a:lstStyle/>
        <a:p>
          <a:endParaRPr lang="en-US" sz="1600">
            <a:latin typeface="Simplified Arabic" panose="02020603050405020304" pitchFamily="18" charset="-78"/>
            <a:cs typeface="Simplified Arabic" panose="02020603050405020304" pitchFamily="18" charset="-78"/>
          </a:endParaRPr>
        </a:p>
      </dgm:t>
    </dgm:pt>
    <dgm:pt modelId="{69BEAB20-9C44-45E7-A348-9A7982740FDF}">
      <dgm:prSet phldrT="[Text]" custT="1"/>
      <dgm:spPr/>
      <dgm:t>
        <a:bodyPr/>
        <a:lstStyle/>
        <a:p>
          <a:pPr rtl="0"/>
          <a:r>
            <a:rPr lang="en-US" sz="1400" b="1" dirty="0" smtClean="0">
              <a:latin typeface="Simplified Arabic" panose="02020603050405020304" pitchFamily="18" charset="-78"/>
              <a:cs typeface="Simplified Arabic" panose="02020603050405020304" pitchFamily="18" charset="-78"/>
            </a:rPr>
            <a:t>Measurable:</a:t>
          </a:r>
          <a:r>
            <a:rPr lang="en-US" sz="1400" dirty="0" smtClean="0">
              <a:latin typeface="Simplified Arabic" panose="02020603050405020304" pitchFamily="18" charset="-78"/>
              <a:cs typeface="Simplified Arabic" panose="02020603050405020304" pitchFamily="18" charset="-78"/>
            </a:rPr>
            <a:t> How will it be clarified and evaluated to what extent has the goal been achieved?</a:t>
          </a:r>
          <a:endParaRPr lang="en-US" sz="1400" dirty="0">
            <a:latin typeface="Simplified Arabic" panose="02020603050405020304" pitchFamily="18" charset="-78"/>
            <a:cs typeface="Simplified Arabic" panose="02020603050405020304" pitchFamily="18" charset="-78"/>
          </a:endParaRPr>
        </a:p>
      </dgm:t>
    </dgm:pt>
    <dgm:pt modelId="{279DE090-6364-48F9-966C-8850BD3A3277}" type="parTrans" cxnId="{98379143-9825-4581-A3AB-8D4AFFA4DE68}">
      <dgm:prSet/>
      <dgm:spPr/>
      <dgm:t>
        <a:bodyPr/>
        <a:lstStyle/>
        <a:p>
          <a:endParaRPr lang="en-US" sz="1600">
            <a:latin typeface="Simplified Arabic" panose="02020603050405020304" pitchFamily="18" charset="-78"/>
            <a:cs typeface="Simplified Arabic" panose="02020603050405020304" pitchFamily="18" charset="-78"/>
          </a:endParaRPr>
        </a:p>
      </dgm:t>
    </dgm:pt>
    <dgm:pt modelId="{6E01072A-0436-491B-946E-FE0266C7526A}" type="sibTrans" cxnId="{98379143-9825-4581-A3AB-8D4AFFA4DE68}">
      <dgm:prSet/>
      <dgm:spPr/>
      <dgm:t>
        <a:bodyPr/>
        <a:lstStyle/>
        <a:p>
          <a:endParaRPr lang="en-US" sz="1600">
            <a:latin typeface="Simplified Arabic" panose="02020603050405020304" pitchFamily="18" charset="-78"/>
            <a:cs typeface="Simplified Arabic" panose="02020603050405020304" pitchFamily="18" charset="-78"/>
          </a:endParaRPr>
        </a:p>
      </dgm:t>
    </dgm:pt>
    <dgm:pt modelId="{65202DD7-BF0D-4186-B603-18E912E210BC}">
      <dgm:prSet phldrT="[Text]" custT="1"/>
      <dgm:spPr/>
      <dgm:t>
        <a:bodyPr/>
        <a:lstStyle/>
        <a:p>
          <a:r>
            <a:rPr lang="en-US" sz="2000" b="1" dirty="0" smtClean="0">
              <a:latin typeface="Simplified Arabic" panose="02020603050405020304" pitchFamily="18" charset="-78"/>
              <a:cs typeface="Simplified Arabic" panose="02020603050405020304" pitchFamily="18" charset="-78"/>
            </a:rPr>
            <a:t>A</a:t>
          </a:r>
          <a:endParaRPr lang="en-US" sz="2000" b="1" dirty="0">
            <a:latin typeface="Simplified Arabic" panose="02020603050405020304" pitchFamily="18" charset="-78"/>
            <a:cs typeface="Simplified Arabic" panose="02020603050405020304" pitchFamily="18" charset="-78"/>
          </a:endParaRPr>
        </a:p>
      </dgm:t>
    </dgm:pt>
    <dgm:pt modelId="{A945A297-E541-4015-8260-082CED2A1053}" type="parTrans" cxnId="{36525F49-F37E-48B9-9B19-5D4ABFF8BE7E}">
      <dgm:prSet/>
      <dgm:spPr/>
      <dgm:t>
        <a:bodyPr/>
        <a:lstStyle/>
        <a:p>
          <a:endParaRPr lang="en-US" sz="1600">
            <a:latin typeface="Simplified Arabic" panose="02020603050405020304" pitchFamily="18" charset="-78"/>
            <a:cs typeface="Simplified Arabic" panose="02020603050405020304" pitchFamily="18" charset="-78"/>
          </a:endParaRPr>
        </a:p>
      </dgm:t>
    </dgm:pt>
    <dgm:pt modelId="{ABD5CB66-1BFC-4D58-BB83-8E58E7A155F6}" type="sibTrans" cxnId="{36525F49-F37E-48B9-9B19-5D4ABFF8BE7E}">
      <dgm:prSet/>
      <dgm:spPr/>
      <dgm:t>
        <a:bodyPr/>
        <a:lstStyle/>
        <a:p>
          <a:endParaRPr lang="en-US" sz="1600">
            <a:latin typeface="Simplified Arabic" panose="02020603050405020304" pitchFamily="18" charset="-78"/>
            <a:cs typeface="Simplified Arabic" panose="02020603050405020304" pitchFamily="18" charset="-78"/>
          </a:endParaRPr>
        </a:p>
      </dgm:t>
    </dgm:pt>
    <dgm:pt modelId="{1C9E161D-3429-4BBE-AB12-D621D50B012D}">
      <dgm:prSet phldrT="[Text]" custT="1"/>
      <dgm:spPr/>
      <dgm:t>
        <a:bodyPr/>
        <a:lstStyle/>
        <a:p>
          <a:pPr rtl="0"/>
          <a:r>
            <a:rPr lang="en-US" sz="1400" b="1" dirty="0" smtClean="0">
              <a:latin typeface="Simplified Arabic" panose="02020603050405020304" pitchFamily="18" charset="-78"/>
              <a:cs typeface="Simplified Arabic" panose="02020603050405020304" pitchFamily="18" charset="-78"/>
            </a:rPr>
            <a:t>Achievable:</a:t>
          </a:r>
          <a:r>
            <a:rPr lang="en-US" sz="1400" dirty="0" smtClean="0">
              <a:latin typeface="Simplified Arabic" panose="02020603050405020304" pitchFamily="18" charset="-78"/>
              <a:cs typeface="Simplified Arabic" panose="02020603050405020304" pitchFamily="18" charset="-78"/>
            </a:rPr>
            <a:t> The difficult goals and the extension within the possibility of achieving results from them. What is the action to achieve?</a:t>
          </a:r>
          <a:endParaRPr lang="en-US" sz="1400" dirty="0">
            <a:latin typeface="Simplified Arabic" panose="02020603050405020304" pitchFamily="18" charset="-78"/>
            <a:cs typeface="Simplified Arabic" panose="02020603050405020304" pitchFamily="18" charset="-78"/>
          </a:endParaRPr>
        </a:p>
      </dgm:t>
    </dgm:pt>
    <dgm:pt modelId="{CC1FA243-0BF7-4529-B474-51B691C65345}" type="parTrans" cxnId="{AA5A1895-E346-4901-9B48-BB4AC76FCB85}">
      <dgm:prSet/>
      <dgm:spPr/>
      <dgm:t>
        <a:bodyPr/>
        <a:lstStyle/>
        <a:p>
          <a:endParaRPr lang="en-US" sz="1600">
            <a:latin typeface="Simplified Arabic" panose="02020603050405020304" pitchFamily="18" charset="-78"/>
            <a:cs typeface="Simplified Arabic" panose="02020603050405020304" pitchFamily="18" charset="-78"/>
          </a:endParaRPr>
        </a:p>
      </dgm:t>
    </dgm:pt>
    <dgm:pt modelId="{136C6022-DEAE-4111-9CE0-4E798956FD27}" type="sibTrans" cxnId="{AA5A1895-E346-4901-9B48-BB4AC76FCB85}">
      <dgm:prSet/>
      <dgm:spPr/>
      <dgm:t>
        <a:bodyPr/>
        <a:lstStyle/>
        <a:p>
          <a:endParaRPr lang="en-US" sz="1600">
            <a:latin typeface="Simplified Arabic" panose="02020603050405020304" pitchFamily="18" charset="-78"/>
            <a:cs typeface="Simplified Arabic" panose="02020603050405020304" pitchFamily="18" charset="-78"/>
          </a:endParaRPr>
        </a:p>
      </dgm:t>
    </dgm:pt>
    <dgm:pt modelId="{AC32372B-BC93-4720-A5A1-81FC9F965A28}">
      <dgm:prSet custT="1"/>
      <dgm:spPr/>
      <dgm:t>
        <a:bodyPr/>
        <a:lstStyle/>
        <a:p>
          <a:pPr rtl="0"/>
          <a:r>
            <a:rPr lang="en-US" sz="1400" b="1" dirty="0" smtClean="0">
              <a:latin typeface="Simplified Arabic" panose="02020603050405020304" pitchFamily="18" charset="-78"/>
              <a:cs typeface="Simplified Arabic" panose="02020603050405020304" pitchFamily="18" charset="-78"/>
            </a:rPr>
            <a:t>Time-bound:</a:t>
          </a:r>
          <a:r>
            <a:rPr lang="en-US" sz="1400" dirty="0" smtClean="0">
              <a:latin typeface="Simplified Arabic" panose="02020603050405020304" pitchFamily="18" charset="-78"/>
              <a:cs typeface="Simplified Arabic" panose="02020603050405020304" pitchFamily="18" charset="-78"/>
            </a:rPr>
            <a:t> Select 1 or more of the "How long" target dates to achieve the objectives of the establishment successfully and in a timely manner (including deadlines, dates, and frequency)</a:t>
          </a:r>
          <a:endParaRPr lang="en-US" sz="1400" dirty="0">
            <a:latin typeface="Simplified Arabic" panose="02020603050405020304" pitchFamily="18" charset="-78"/>
            <a:cs typeface="Simplified Arabic" panose="02020603050405020304" pitchFamily="18" charset="-78"/>
          </a:endParaRPr>
        </a:p>
      </dgm:t>
    </dgm:pt>
    <dgm:pt modelId="{D0B1DF56-30FC-4F3A-8B04-9BAB2B2DF68D}" type="parTrans" cxnId="{51E6BA89-C145-43D6-B662-1D4506FBDD35}">
      <dgm:prSet/>
      <dgm:spPr/>
      <dgm:t>
        <a:bodyPr/>
        <a:lstStyle/>
        <a:p>
          <a:endParaRPr lang="en-US" sz="1600">
            <a:latin typeface="Simplified Arabic" panose="02020603050405020304" pitchFamily="18" charset="-78"/>
            <a:cs typeface="Simplified Arabic" panose="02020603050405020304" pitchFamily="18" charset="-78"/>
          </a:endParaRPr>
        </a:p>
      </dgm:t>
    </dgm:pt>
    <dgm:pt modelId="{FBF493D7-82C5-4933-915C-3C58F913C1D1}" type="sibTrans" cxnId="{51E6BA89-C145-43D6-B662-1D4506FBDD35}">
      <dgm:prSet/>
      <dgm:spPr/>
      <dgm:t>
        <a:bodyPr/>
        <a:lstStyle/>
        <a:p>
          <a:endParaRPr lang="en-US" sz="1600">
            <a:latin typeface="Simplified Arabic" panose="02020603050405020304" pitchFamily="18" charset="-78"/>
            <a:cs typeface="Simplified Arabic" panose="02020603050405020304" pitchFamily="18" charset="-78"/>
          </a:endParaRPr>
        </a:p>
      </dgm:t>
    </dgm:pt>
    <dgm:pt modelId="{ECF1E533-A609-4FA9-9F9C-B3DA2325E285}">
      <dgm:prSet custT="1"/>
      <dgm:spPr/>
      <dgm:t>
        <a:bodyPr/>
        <a:lstStyle/>
        <a:p>
          <a:r>
            <a:rPr lang="en-US" sz="2000" b="1" dirty="0" smtClean="0">
              <a:latin typeface="Simplified Arabic" panose="02020603050405020304" pitchFamily="18" charset="-78"/>
              <a:cs typeface="Simplified Arabic" panose="02020603050405020304" pitchFamily="18" charset="-78"/>
            </a:rPr>
            <a:t>T</a:t>
          </a:r>
          <a:endParaRPr lang="en-US" sz="2000" b="1" dirty="0">
            <a:latin typeface="Simplified Arabic" panose="02020603050405020304" pitchFamily="18" charset="-78"/>
            <a:cs typeface="Simplified Arabic" panose="02020603050405020304" pitchFamily="18" charset="-78"/>
          </a:endParaRPr>
        </a:p>
      </dgm:t>
    </dgm:pt>
    <dgm:pt modelId="{8D5EC80A-47FE-44C0-8840-EF155F272197}" type="parTrans" cxnId="{8E1CC296-ACD6-4237-B5F9-7E45C899E9EE}">
      <dgm:prSet/>
      <dgm:spPr/>
      <dgm:t>
        <a:bodyPr/>
        <a:lstStyle/>
        <a:p>
          <a:endParaRPr lang="en-US" sz="1600">
            <a:latin typeface="Simplified Arabic" panose="02020603050405020304" pitchFamily="18" charset="-78"/>
            <a:cs typeface="Simplified Arabic" panose="02020603050405020304" pitchFamily="18" charset="-78"/>
          </a:endParaRPr>
        </a:p>
      </dgm:t>
    </dgm:pt>
    <dgm:pt modelId="{82873810-8BD8-4B11-B004-BDB40924555F}" type="sibTrans" cxnId="{8E1CC296-ACD6-4237-B5F9-7E45C899E9EE}">
      <dgm:prSet/>
      <dgm:spPr/>
      <dgm:t>
        <a:bodyPr/>
        <a:lstStyle/>
        <a:p>
          <a:endParaRPr lang="en-US" sz="1600">
            <a:latin typeface="Simplified Arabic" panose="02020603050405020304" pitchFamily="18" charset="-78"/>
            <a:cs typeface="Simplified Arabic" panose="02020603050405020304" pitchFamily="18" charset="-78"/>
          </a:endParaRPr>
        </a:p>
      </dgm:t>
    </dgm:pt>
    <dgm:pt modelId="{E5931FEB-010D-407D-A7A6-038FFC565404}">
      <dgm:prSet custT="1"/>
      <dgm:spPr/>
      <dgm:t>
        <a:bodyPr/>
        <a:lstStyle/>
        <a:p>
          <a:r>
            <a:rPr lang="en-US" sz="2000" b="1" dirty="0" smtClean="0">
              <a:latin typeface="Simplified Arabic" panose="02020603050405020304" pitchFamily="18" charset="-78"/>
              <a:cs typeface="Simplified Arabic" panose="02020603050405020304" pitchFamily="18" charset="-78"/>
            </a:rPr>
            <a:t>R</a:t>
          </a:r>
          <a:endParaRPr lang="en-US" sz="2000" b="1" dirty="0">
            <a:latin typeface="Simplified Arabic" panose="02020603050405020304" pitchFamily="18" charset="-78"/>
            <a:cs typeface="Simplified Arabic" panose="02020603050405020304" pitchFamily="18" charset="-78"/>
          </a:endParaRPr>
        </a:p>
      </dgm:t>
    </dgm:pt>
    <dgm:pt modelId="{9938410C-F63D-43B5-8D05-D3AA8630C474}" type="parTrans" cxnId="{FC63EB14-55E3-4990-8F9C-3159795ECFAF}">
      <dgm:prSet/>
      <dgm:spPr/>
      <dgm:t>
        <a:bodyPr/>
        <a:lstStyle/>
        <a:p>
          <a:endParaRPr lang="en-US" sz="1600">
            <a:latin typeface="Simplified Arabic" panose="02020603050405020304" pitchFamily="18" charset="-78"/>
            <a:cs typeface="Simplified Arabic" panose="02020603050405020304" pitchFamily="18" charset="-78"/>
          </a:endParaRPr>
        </a:p>
      </dgm:t>
    </dgm:pt>
    <dgm:pt modelId="{183BFD82-A48B-42D4-8B0D-07B541398673}" type="sibTrans" cxnId="{FC63EB14-55E3-4990-8F9C-3159795ECFAF}">
      <dgm:prSet/>
      <dgm:spPr/>
      <dgm:t>
        <a:bodyPr/>
        <a:lstStyle/>
        <a:p>
          <a:endParaRPr lang="en-US" sz="1600">
            <a:latin typeface="Simplified Arabic" panose="02020603050405020304" pitchFamily="18" charset="-78"/>
            <a:cs typeface="Simplified Arabic" panose="02020603050405020304" pitchFamily="18" charset="-78"/>
          </a:endParaRPr>
        </a:p>
      </dgm:t>
    </dgm:pt>
    <dgm:pt modelId="{55DB1AF7-A7C1-4DF4-B16A-C1EF900681CF}">
      <dgm:prSet custT="1"/>
      <dgm:spPr/>
      <dgm:t>
        <a:bodyPr/>
        <a:lstStyle/>
        <a:p>
          <a:pPr rtl="0"/>
          <a:r>
            <a:rPr lang="en-US" sz="1400" b="1" dirty="0" smtClean="0">
              <a:latin typeface="Simplified Arabic" panose="02020603050405020304" pitchFamily="18" charset="-78"/>
              <a:cs typeface="Simplified Arabic" panose="02020603050405020304" pitchFamily="18" charset="-78"/>
            </a:rPr>
            <a:t>Related:</a:t>
          </a:r>
          <a:r>
            <a:rPr lang="en-US" sz="1400" dirty="0" smtClean="0">
              <a:latin typeface="Simplified Arabic" panose="02020603050405020304" pitchFamily="18" charset="-78"/>
              <a:cs typeface="Simplified Arabic" panose="02020603050405020304" pitchFamily="18" charset="-78"/>
            </a:rPr>
            <a:t> To what extent are the goals associated with the principal responsibilities of the entrepreneur? How closely do they relate to the goals?</a:t>
          </a:r>
          <a:endParaRPr lang="en-US" sz="1400" dirty="0">
            <a:latin typeface="Simplified Arabic" panose="02020603050405020304" pitchFamily="18" charset="-78"/>
            <a:cs typeface="Simplified Arabic" panose="02020603050405020304" pitchFamily="18" charset="-78"/>
          </a:endParaRPr>
        </a:p>
      </dgm:t>
    </dgm:pt>
    <dgm:pt modelId="{C591B858-B962-4751-94A3-E05A3A7F326C}" type="parTrans" cxnId="{9979DBBC-A71B-49C6-88BB-0922AFEF6C41}">
      <dgm:prSet/>
      <dgm:spPr/>
      <dgm:t>
        <a:bodyPr/>
        <a:lstStyle/>
        <a:p>
          <a:endParaRPr lang="en-US" sz="1600">
            <a:latin typeface="Simplified Arabic" panose="02020603050405020304" pitchFamily="18" charset="-78"/>
            <a:cs typeface="Simplified Arabic" panose="02020603050405020304" pitchFamily="18" charset="-78"/>
          </a:endParaRPr>
        </a:p>
      </dgm:t>
    </dgm:pt>
    <dgm:pt modelId="{10CEEB65-F5E6-4D6D-8B1F-D462C93E052D}" type="sibTrans" cxnId="{9979DBBC-A71B-49C6-88BB-0922AFEF6C41}">
      <dgm:prSet/>
      <dgm:spPr/>
      <dgm:t>
        <a:bodyPr/>
        <a:lstStyle/>
        <a:p>
          <a:endParaRPr lang="en-US" sz="1600">
            <a:latin typeface="Simplified Arabic" panose="02020603050405020304" pitchFamily="18" charset="-78"/>
            <a:cs typeface="Simplified Arabic" panose="02020603050405020304" pitchFamily="18" charset="-78"/>
          </a:endParaRPr>
        </a:p>
      </dgm:t>
    </dgm:pt>
    <dgm:pt modelId="{3E59464C-82C5-4441-9D9F-BF692C51FCB9}">
      <dgm:prSet phldrT="[Text]" custT="1"/>
      <dgm:spPr/>
      <dgm:t>
        <a:bodyPr/>
        <a:lstStyle/>
        <a:p>
          <a:r>
            <a:rPr lang="en-US" sz="2000" b="1" dirty="0" smtClean="0">
              <a:latin typeface="Simplified Arabic" panose="02020603050405020304" pitchFamily="18" charset="-78"/>
              <a:cs typeface="Simplified Arabic" panose="02020603050405020304" pitchFamily="18" charset="-78"/>
            </a:rPr>
            <a:t>S</a:t>
          </a:r>
          <a:endParaRPr lang="en-US" sz="2000" b="1" dirty="0">
            <a:latin typeface="Simplified Arabic" panose="02020603050405020304" pitchFamily="18" charset="-78"/>
            <a:cs typeface="Simplified Arabic" panose="02020603050405020304" pitchFamily="18" charset="-78"/>
          </a:endParaRPr>
        </a:p>
      </dgm:t>
    </dgm:pt>
    <dgm:pt modelId="{82D0AEDD-7E1D-4B04-8AAD-E0071354DC2B}" type="sibTrans" cxnId="{A77B9BBA-0E4D-455E-ACDB-5EC04530C5B0}">
      <dgm:prSet/>
      <dgm:spPr/>
      <dgm:t>
        <a:bodyPr/>
        <a:lstStyle/>
        <a:p>
          <a:endParaRPr lang="en-US" sz="1600">
            <a:latin typeface="Simplified Arabic" panose="02020603050405020304" pitchFamily="18" charset="-78"/>
            <a:cs typeface="Simplified Arabic" panose="02020603050405020304" pitchFamily="18" charset="-78"/>
          </a:endParaRPr>
        </a:p>
      </dgm:t>
    </dgm:pt>
    <dgm:pt modelId="{AA074663-C2F0-48E8-B15F-BE9FC70ECABC}" type="parTrans" cxnId="{A77B9BBA-0E4D-455E-ACDB-5EC04530C5B0}">
      <dgm:prSet/>
      <dgm:spPr/>
      <dgm:t>
        <a:bodyPr/>
        <a:lstStyle/>
        <a:p>
          <a:endParaRPr lang="en-US" sz="1600">
            <a:latin typeface="Simplified Arabic" panose="02020603050405020304" pitchFamily="18" charset="-78"/>
            <a:cs typeface="Simplified Arabic" panose="02020603050405020304" pitchFamily="18" charset="-78"/>
          </a:endParaRPr>
        </a:p>
      </dgm:t>
    </dgm:pt>
    <dgm:pt modelId="{6D9858E5-2BD9-4E19-8663-ACB72F50B068}" type="pres">
      <dgm:prSet presAssocID="{3E25172E-5385-47A3-B11C-2673D93EA2DA}" presName="linearFlow" presStyleCnt="0">
        <dgm:presLayoutVars>
          <dgm:dir/>
          <dgm:animLvl val="lvl"/>
          <dgm:resizeHandles val="exact"/>
        </dgm:presLayoutVars>
      </dgm:prSet>
      <dgm:spPr/>
      <dgm:t>
        <a:bodyPr/>
        <a:lstStyle/>
        <a:p>
          <a:endParaRPr lang="en-US"/>
        </a:p>
      </dgm:t>
    </dgm:pt>
    <dgm:pt modelId="{666CD5EB-F369-4D3B-9460-14C24D3E9C8F}" type="pres">
      <dgm:prSet presAssocID="{3E59464C-82C5-4441-9D9F-BF692C51FCB9}" presName="composite" presStyleCnt="0"/>
      <dgm:spPr/>
      <dgm:t>
        <a:bodyPr/>
        <a:lstStyle/>
        <a:p>
          <a:endParaRPr lang="en-US"/>
        </a:p>
      </dgm:t>
    </dgm:pt>
    <dgm:pt modelId="{81A9825F-2119-48B3-94C6-A1D4C5AA879F}" type="pres">
      <dgm:prSet presAssocID="{3E59464C-82C5-4441-9D9F-BF692C51FCB9}" presName="parentText" presStyleLbl="alignNode1" presStyleIdx="0" presStyleCnt="5">
        <dgm:presLayoutVars>
          <dgm:chMax val="1"/>
          <dgm:bulletEnabled val="1"/>
        </dgm:presLayoutVars>
      </dgm:prSet>
      <dgm:spPr/>
      <dgm:t>
        <a:bodyPr/>
        <a:lstStyle/>
        <a:p>
          <a:endParaRPr lang="en-US"/>
        </a:p>
      </dgm:t>
    </dgm:pt>
    <dgm:pt modelId="{F1B0005E-4D0A-464B-BD1F-ACD9D3C78862}" type="pres">
      <dgm:prSet presAssocID="{3E59464C-82C5-4441-9D9F-BF692C51FCB9}" presName="descendantText" presStyleLbl="alignAcc1" presStyleIdx="0" presStyleCnt="5">
        <dgm:presLayoutVars>
          <dgm:bulletEnabled val="1"/>
        </dgm:presLayoutVars>
      </dgm:prSet>
      <dgm:spPr/>
      <dgm:t>
        <a:bodyPr/>
        <a:lstStyle/>
        <a:p>
          <a:endParaRPr lang="en-US"/>
        </a:p>
      </dgm:t>
    </dgm:pt>
    <dgm:pt modelId="{51FC4A39-8C00-42A2-8F9E-CB2AF7B913B5}" type="pres">
      <dgm:prSet presAssocID="{82D0AEDD-7E1D-4B04-8AAD-E0071354DC2B}" presName="sp" presStyleCnt="0"/>
      <dgm:spPr/>
      <dgm:t>
        <a:bodyPr/>
        <a:lstStyle/>
        <a:p>
          <a:endParaRPr lang="en-US"/>
        </a:p>
      </dgm:t>
    </dgm:pt>
    <dgm:pt modelId="{3B26D23D-DB0B-4F70-A25F-1A70AD657417}" type="pres">
      <dgm:prSet presAssocID="{6573F3CE-E8E9-4A15-9E68-E410266B29FE}" presName="composite" presStyleCnt="0"/>
      <dgm:spPr/>
      <dgm:t>
        <a:bodyPr/>
        <a:lstStyle/>
        <a:p>
          <a:endParaRPr lang="en-US"/>
        </a:p>
      </dgm:t>
    </dgm:pt>
    <dgm:pt modelId="{25CCC9B9-C719-421D-8D7C-D5B9B8D97CA9}" type="pres">
      <dgm:prSet presAssocID="{6573F3CE-E8E9-4A15-9E68-E410266B29FE}" presName="parentText" presStyleLbl="alignNode1" presStyleIdx="1" presStyleCnt="5">
        <dgm:presLayoutVars>
          <dgm:chMax val="1"/>
          <dgm:bulletEnabled val="1"/>
        </dgm:presLayoutVars>
      </dgm:prSet>
      <dgm:spPr/>
      <dgm:t>
        <a:bodyPr/>
        <a:lstStyle/>
        <a:p>
          <a:endParaRPr lang="en-US"/>
        </a:p>
      </dgm:t>
    </dgm:pt>
    <dgm:pt modelId="{B2E7DDD8-F7F9-4D1B-9041-52967BF9A103}" type="pres">
      <dgm:prSet presAssocID="{6573F3CE-E8E9-4A15-9E68-E410266B29FE}" presName="descendantText" presStyleLbl="alignAcc1" presStyleIdx="1" presStyleCnt="5">
        <dgm:presLayoutVars>
          <dgm:bulletEnabled val="1"/>
        </dgm:presLayoutVars>
      </dgm:prSet>
      <dgm:spPr/>
      <dgm:t>
        <a:bodyPr/>
        <a:lstStyle/>
        <a:p>
          <a:endParaRPr lang="en-US"/>
        </a:p>
      </dgm:t>
    </dgm:pt>
    <dgm:pt modelId="{972B7ACD-BE9F-48A5-BBDD-1C8C1CE4411F}" type="pres">
      <dgm:prSet presAssocID="{240697CF-AC99-46C2-A568-E0EEEACBC24F}" presName="sp" presStyleCnt="0"/>
      <dgm:spPr/>
      <dgm:t>
        <a:bodyPr/>
        <a:lstStyle/>
        <a:p>
          <a:endParaRPr lang="en-US"/>
        </a:p>
      </dgm:t>
    </dgm:pt>
    <dgm:pt modelId="{AEC7CC64-0956-4FB8-B7C9-591D06B9CE37}" type="pres">
      <dgm:prSet presAssocID="{65202DD7-BF0D-4186-B603-18E912E210BC}" presName="composite" presStyleCnt="0"/>
      <dgm:spPr/>
      <dgm:t>
        <a:bodyPr/>
        <a:lstStyle/>
        <a:p>
          <a:endParaRPr lang="en-US"/>
        </a:p>
      </dgm:t>
    </dgm:pt>
    <dgm:pt modelId="{05E4F917-1AA6-4181-9B8A-C456FAE6A2A3}" type="pres">
      <dgm:prSet presAssocID="{65202DD7-BF0D-4186-B603-18E912E210BC}" presName="parentText" presStyleLbl="alignNode1" presStyleIdx="2" presStyleCnt="5">
        <dgm:presLayoutVars>
          <dgm:chMax val="1"/>
          <dgm:bulletEnabled val="1"/>
        </dgm:presLayoutVars>
      </dgm:prSet>
      <dgm:spPr/>
      <dgm:t>
        <a:bodyPr/>
        <a:lstStyle/>
        <a:p>
          <a:endParaRPr lang="en-US"/>
        </a:p>
      </dgm:t>
    </dgm:pt>
    <dgm:pt modelId="{3316E79B-18EB-4C90-A62A-E1582309E5B2}" type="pres">
      <dgm:prSet presAssocID="{65202DD7-BF0D-4186-B603-18E912E210BC}" presName="descendantText" presStyleLbl="alignAcc1" presStyleIdx="2" presStyleCnt="5">
        <dgm:presLayoutVars>
          <dgm:bulletEnabled val="1"/>
        </dgm:presLayoutVars>
      </dgm:prSet>
      <dgm:spPr/>
      <dgm:t>
        <a:bodyPr/>
        <a:lstStyle/>
        <a:p>
          <a:endParaRPr lang="en-US"/>
        </a:p>
      </dgm:t>
    </dgm:pt>
    <dgm:pt modelId="{44E23DED-1577-400E-936D-FE9050618B78}" type="pres">
      <dgm:prSet presAssocID="{ABD5CB66-1BFC-4D58-BB83-8E58E7A155F6}" presName="sp" presStyleCnt="0"/>
      <dgm:spPr/>
      <dgm:t>
        <a:bodyPr/>
        <a:lstStyle/>
        <a:p>
          <a:endParaRPr lang="en-US"/>
        </a:p>
      </dgm:t>
    </dgm:pt>
    <dgm:pt modelId="{14B1CDFC-1370-4118-AD16-AECC938730E7}" type="pres">
      <dgm:prSet presAssocID="{E5931FEB-010D-407D-A7A6-038FFC565404}" presName="composite" presStyleCnt="0"/>
      <dgm:spPr/>
      <dgm:t>
        <a:bodyPr/>
        <a:lstStyle/>
        <a:p>
          <a:endParaRPr lang="en-US"/>
        </a:p>
      </dgm:t>
    </dgm:pt>
    <dgm:pt modelId="{34719FAF-7631-41B2-AD14-52482469477C}" type="pres">
      <dgm:prSet presAssocID="{E5931FEB-010D-407D-A7A6-038FFC565404}" presName="parentText" presStyleLbl="alignNode1" presStyleIdx="3" presStyleCnt="5">
        <dgm:presLayoutVars>
          <dgm:chMax val="1"/>
          <dgm:bulletEnabled val="1"/>
        </dgm:presLayoutVars>
      </dgm:prSet>
      <dgm:spPr/>
      <dgm:t>
        <a:bodyPr/>
        <a:lstStyle/>
        <a:p>
          <a:endParaRPr lang="en-US"/>
        </a:p>
      </dgm:t>
    </dgm:pt>
    <dgm:pt modelId="{81D28D3E-8982-4EB8-A27C-4591B88C8C65}" type="pres">
      <dgm:prSet presAssocID="{E5931FEB-010D-407D-A7A6-038FFC565404}" presName="descendantText" presStyleLbl="alignAcc1" presStyleIdx="3" presStyleCnt="5">
        <dgm:presLayoutVars>
          <dgm:bulletEnabled val="1"/>
        </dgm:presLayoutVars>
      </dgm:prSet>
      <dgm:spPr/>
      <dgm:t>
        <a:bodyPr/>
        <a:lstStyle/>
        <a:p>
          <a:endParaRPr lang="en-US"/>
        </a:p>
      </dgm:t>
    </dgm:pt>
    <dgm:pt modelId="{13D0695C-95E0-4DCF-9F4B-0CB41B7E0A12}" type="pres">
      <dgm:prSet presAssocID="{183BFD82-A48B-42D4-8B0D-07B541398673}" presName="sp" presStyleCnt="0"/>
      <dgm:spPr/>
      <dgm:t>
        <a:bodyPr/>
        <a:lstStyle/>
        <a:p>
          <a:endParaRPr lang="en-US"/>
        </a:p>
      </dgm:t>
    </dgm:pt>
    <dgm:pt modelId="{4B109AB8-BFB3-421A-B5B8-E50FABB22D1C}" type="pres">
      <dgm:prSet presAssocID="{ECF1E533-A609-4FA9-9F9C-B3DA2325E285}" presName="composite" presStyleCnt="0"/>
      <dgm:spPr/>
      <dgm:t>
        <a:bodyPr/>
        <a:lstStyle/>
        <a:p>
          <a:endParaRPr lang="en-US"/>
        </a:p>
      </dgm:t>
    </dgm:pt>
    <dgm:pt modelId="{A3325400-E8DE-40A6-ABF6-F7AC84A5080B}" type="pres">
      <dgm:prSet presAssocID="{ECF1E533-A609-4FA9-9F9C-B3DA2325E285}" presName="parentText" presStyleLbl="alignNode1" presStyleIdx="4" presStyleCnt="5">
        <dgm:presLayoutVars>
          <dgm:chMax val="1"/>
          <dgm:bulletEnabled val="1"/>
        </dgm:presLayoutVars>
      </dgm:prSet>
      <dgm:spPr/>
      <dgm:t>
        <a:bodyPr/>
        <a:lstStyle/>
        <a:p>
          <a:endParaRPr lang="en-US"/>
        </a:p>
      </dgm:t>
    </dgm:pt>
    <dgm:pt modelId="{F3F01D7A-D3B6-4554-8558-89D104EAFE59}" type="pres">
      <dgm:prSet presAssocID="{ECF1E533-A609-4FA9-9F9C-B3DA2325E285}" presName="descendantText" presStyleLbl="alignAcc1" presStyleIdx="4" presStyleCnt="5">
        <dgm:presLayoutVars>
          <dgm:bulletEnabled val="1"/>
        </dgm:presLayoutVars>
      </dgm:prSet>
      <dgm:spPr/>
      <dgm:t>
        <a:bodyPr/>
        <a:lstStyle/>
        <a:p>
          <a:endParaRPr lang="en-US"/>
        </a:p>
      </dgm:t>
    </dgm:pt>
  </dgm:ptLst>
  <dgm:cxnLst>
    <dgm:cxn modelId="{AA5A1895-E346-4901-9B48-BB4AC76FCB85}" srcId="{65202DD7-BF0D-4186-B603-18E912E210BC}" destId="{1C9E161D-3429-4BBE-AB12-D621D50B012D}" srcOrd="0" destOrd="0" parTransId="{CC1FA243-0BF7-4529-B474-51B691C65345}" sibTransId="{136C6022-DEAE-4111-9CE0-4E798956FD27}"/>
    <dgm:cxn modelId="{C0119102-82B5-4BA1-89A1-70F2FCB0B0D2}" type="presOf" srcId="{1C9E161D-3429-4BBE-AB12-D621D50B012D}" destId="{3316E79B-18EB-4C90-A62A-E1582309E5B2}" srcOrd="0" destOrd="0" presId="urn:microsoft.com/office/officeart/2005/8/layout/chevron2"/>
    <dgm:cxn modelId="{D1E54A37-8C4A-49DD-A891-DCD5FCD4959E}" type="presOf" srcId="{E5931FEB-010D-407D-A7A6-038FFC565404}" destId="{34719FAF-7631-41B2-AD14-52482469477C}" srcOrd="0" destOrd="0" presId="urn:microsoft.com/office/officeart/2005/8/layout/chevron2"/>
    <dgm:cxn modelId="{7A718F88-DFCA-4AFA-B230-96E27FA86209}" srcId="{3E59464C-82C5-4441-9D9F-BF692C51FCB9}" destId="{8563508E-026E-4576-9133-6ADFFC66430A}" srcOrd="0" destOrd="0" parTransId="{E7E6909E-11EE-47A4-A8FD-75C9CA5980CA}" sibTransId="{74297FA3-E8B2-429C-8E8B-1DA0DDF8B482}"/>
    <dgm:cxn modelId="{4671D5CE-524E-40C3-8926-180887C7ED2A}" type="presOf" srcId="{3E59464C-82C5-4441-9D9F-BF692C51FCB9}" destId="{81A9825F-2119-48B3-94C6-A1D4C5AA879F}" srcOrd="0" destOrd="0" presId="urn:microsoft.com/office/officeart/2005/8/layout/chevron2"/>
    <dgm:cxn modelId="{37C22C1C-8258-45F1-8EEB-36FE17D78290}" type="presOf" srcId="{6573F3CE-E8E9-4A15-9E68-E410266B29FE}" destId="{25CCC9B9-C719-421D-8D7C-D5B9B8D97CA9}" srcOrd="0" destOrd="0" presId="urn:microsoft.com/office/officeart/2005/8/layout/chevron2"/>
    <dgm:cxn modelId="{A77B9BBA-0E4D-455E-ACDB-5EC04530C5B0}" srcId="{3E25172E-5385-47A3-B11C-2673D93EA2DA}" destId="{3E59464C-82C5-4441-9D9F-BF692C51FCB9}" srcOrd="0" destOrd="0" parTransId="{AA074663-C2F0-48E8-B15F-BE9FC70ECABC}" sibTransId="{82D0AEDD-7E1D-4B04-8AAD-E0071354DC2B}"/>
    <dgm:cxn modelId="{98379143-9825-4581-A3AB-8D4AFFA4DE68}" srcId="{6573F3CE-E8E9-4A15-9E68-E410266B29FE}" destId="{69BEAB20-9C44-45E7-A348-9A7982740FDF}" srcOrd="0" destOrd="0" parTransId="{279DE090-6364-48F9-966C-8850BD3A3277}" sibTransId="{6E01072A-0436-491B-946E-FE0266C7526A}"/>
    <dgm:cxn modelId="{8E1CC296-ACD6-4237-B5F9-7E45C899E9EE}" srcId="{3E25172E-5385-47A3-B11C-2673D93EA2DA}" destId="{ECF1E533-A609-4FA9-9F9C-B3DA2325E285}" srcOrd="4" destOrd="0" parTransId="{8D5EC80A-47FE-44C0-8840-EF155F272197}" sibTransId="{82873810-8BD8-4B11-B004-BDB40924555F}"/>
    <dgm:cxn modelId="{69F4F4D2-6523-47AB-8FAC-46C532868115}" type="presOf" srcId="{ECF1E533-A609-4FA9-9F9C-B3DA2325E285}" destId="{A3325400-E8DE-40A6-ABF6-F7AC84A5080B}" srcOrd="0" destOrd="0" presId="urn:microsoft.com/office/officeart/2005/8/layout/chevron2"/>
    <dgm:cxn modelId="{710183F9-061B-473C-B97D-8668C475A112}" type="presOf" srcId="{8563508E-026E-4576-9133-6ADFFC66430A}" destId="{F1B0005E-4D0A-464B-BD1F-ACD9D3C78862}" srcOrd="0" destOrd="0" presId="urn:microsoft.com/office/officeart/2005/8/layout/chevron2"/>
    <dgm:cxn modelId="{662DA562-4286-468A-A84C-E7D11838CB2C}" type="presOf" srcId="{3E25172E-5385-47A3-B11C-2673D93EA2DA}" destId="{6D9858E5-2BD9-4E19-8663-ACB72F50B068}" srcOrd="0" destOrd="0" presId="urn:microsoft.com/office/officeart/2005/8/layout/chevron2"/>
    <dgm:cxn modelId="{48D6B41D-BE2D-40B0-8331-54753D269A48}" type="presOf" srcId="{65202DD7-BF0D-4186-B603-18E912E210BC}" destId="{05E4F917-1AA6-4181-9B8A-C456FAE6A2A3}" srcOrd="0" destOrd="0" presId="urn:microsoft.com/office/officeart/2005/8/layout/chevron2"/>
    <dgm:cxn modelId="{F54EF064-E4EF-4128-B0D8-B57074AA9A45}" type="presOf" srcId="{AC32372B-BC93-4720-A5A1-81FC9F965A28}" destId="{F3F01D7A-D3B6-4554-8558-89D104EAFE59}" srcOrd="0" destOrd="0" presId="urn:microsoft.com/office/officeart/2005/8/layout/chevron2"/>
    <dgm:cxn modelId="{F908497A-2837-4A76-8D8C-ABDF6ACE95EE}" type="presOf" srcId="{69BEAB20-9C44-45E7-A348-9A7982740FDF}" destId="{B2E7DDD8-F7F9-4D1B-9041-52967BF9A103}" srcOrd="0" destOrd="0" presId="urn:microsoft.com/office/officeart/2005/8/layout/chevron2"/>
    <dgm:cxn modelId="{36525F49-F37E-48B9-9B19-5D4ABFF8BE7E}" srcId="{3E25172E-5385-47A3-B11C-2673D93EA2DA}" destId="{65202DD7-BF0D-4186-B603-18E912E210BC}" srcOrd="2" destOrd="0" parTransId="{A945A297-E541-4015-8260-082CED2A1053}" sibTransId="{ABD5CB66-1BFC-4D58-BB83-8E58E7A155F6}"/>
    <dgm:cxn modelId="{51E6BA89-C145-43D6-B662-1D4506FBDD35}" srcId="{ECF1E533-A609-4FA9-9F9C-B3DA2325E285}" destId="{AC32372B-BC93-4720-A5A1-81FC9F965A28}" srcOrd="0" destOrd="0" parTransId="{D0B1DF56-30FC-4F3A-8B04-9BAB2B2DF68D}" sibTransId="{FBF493D7-82C5-4933-915C-3C58F913C1D1}"/>
    <dgm:cxn modelId="{FC63EB14-55E3-4990-8F9C-3159795ECFAF}" srcId="{3E25172E-5385-47A3-B11C-2673D93EA2DA}" destId="{E5931FEB-010D-407D-A7A6-038FFC565404}" srcOrd="3" destOrd="0" parTransId="{9938410C-F63D-43B5-8D05-D3AA8630C474}" sibTransId="{183BFD82-A48B-42D4-8B0D-07B541398673}"/>
    <dgm:cxn modelId="{FBCD3124-BDFF-416A-90E6-3E53EE8DBC9F}" srcId="{3E25172E-5385-47A3-B11C-2673D93EA2DA}" destId="{6573F3CE-E8E9-4A15-9E68-E410266B29FE}" srcOrd="1" destOrd="0" parTransId="{69CAD699-2DF9-4DFD-BCAF-1512F977848F}" sibTransId="{240697CF-AC99-46C2-A568-E0EEEACBC24F}"/>
    <dgm:cxn modelId="{9979DBBC-A71B-49C6-88BB-0922AFEF6C41}" srcId="{E5931FEB-010D-407D-A7A6-038FFC565404}" destId="{55DB1AF7-A7C1-4DF4-B16A-C1EF900681CF}" srcOrd="0" destOrd="0" parTransId="{C591B858-B962-4751-94A3-E05A3A7F326C}" sibTransId="{10CEEB65-F5E6-4D6D-8B1F-D462C93E052D}"/>
    <dgm:cxn modelId="{5FE455BD-1481-4902-B36D-D9199A93B44B}" type="presOf" srcId="{55DB1AF7-A7C1-4DF4-B16A-C1EF900681CF}" destId="{81D28D3E-8982-4EB8-A27C-4591B88C8C65}" srcOrd="0" destOrd="0" presId="urn:microsoft.com/office/officeart/2005/8/layout/chevron2"/>
    <dgm:cxn modelId="{F29CBABC-959E-4E3E-B7D4-BA3AC60C41D3}" type="presParOf" srcId="{6D9858E5-2BD9-4E19-8663-ACB72F50B068}" destId="{666CD5EB-F369-4D3B-9460-14C24D3E9C8F}" srcOrd="0" destOrd="0" presId="urn:microsoft.com/office/officeart/2005/8/layout/chevron2"/>
    <dgm:cxn modelId="{2C133E57-3C8C-4FCE-AD7A-2D0384CC3787}" type="presParOf" srcId="{666CD5EB-F369-4D3B-9460-14C24D3E9C8F}" destId="{81A9825F-2119-48B3-94C6-A1D4C5AA879F}" srcOrd="0" destOrd="0" presId="urn:microsoft.com/office/officeart/2005/8/layout/chevron2"/>
    <dgm:cxn modelId="{734DD830-976B-4020-BD98-D2217C2061E1}" type="presParOf" srcId="{666CD5EB-F369-4D3B-9460-14C24D3E9C8F}" destId="{F1B0005E-4D0A-464B-BD1F-ACD9D3C78862}" srcOrd="1" destOrd="0" presId="urn:microsoft.com/office/officeart/2005/8/layout/chevron2"/>
    <dgm:cxn modelId="{B43B991B-218A-4572-9FC6-12BE53F86608}" type="presParOf" srcId="{6D9858E5-2BD9-4E19-8663-ACB72F50B068}" destId="{51FC4A39-8C00-42A2-8F9E-CB2AF7B913B5}" srcOrd="1" destOrd="0" presId="urn:microsoft.com/office/officeart/2005/8/layout/chevron2"/>
    <dgm:cxn modelId="{C5460FC3-C978-4ECE-8696-511DCE4800E3}" type="presParOf" srcId="{6D9858E5-2BD9-4E19-8663-ACB72F50B068}" destId="{3B26D23D-DB0B-4F70-A25F-1A70AD657417}" srcOrd="2" destOrd="0" presId="urn:microsoft.com/office/officeart/2005/8/layout/chevron2"/>
    <dgm:cxn modelId="{FE153F44-CFA4-4B86-ADA6-F0F8B43060CE}" type="presParOf" srcId="{3B26D23D-DB0B-4F70-A25F-1A70AD657417}" destId="{25CCC9B9-C719-421D-8D7C-D5B9B8D97CA9}" srcOrd="0" destOrd="0" presId="urn:microsoft.com/office/officeart/2005/8/layout/chevron2"/>
    <dgm:cxn modelId="{B36559DF-1D2D-40F2-8021-240239199B2B}" type="presParOf" srcId="{3B26D23D-DB0B-4F70-A25F-1A70AD657417}" destId="{B2E7DDD8-F7F9-4D1B-9041-52967BF9A103}" srcOrd="1" destOrd="0" presId="urn:microsoft.com/office/officeart/2005/8/layout/chevron2"/>
    <dgm:cxn modelId="{302E9C14-F1AE-428A-91B7-09426E34DD4A}" type="presParOf" srcId="{6D9858E5-2BD9-4E19-8663-ACB72F50B068}" destId="{972B7ACD-BE9F-48A5-BBDD-1C8C1CE4411F}" srcOrd="3" destOrd="0" presId="urn:microsoft.com/office/officeart/2005/8/layout/chevron2"/>
    <dgm:cxn modelId="{9C394FC6-E4A3-499D-B7DB-6E1640B52778}" type="presParOf" srcId="{6D9858E5-2BD9-4E19-8663-ACB72F50B068}" destId="{AEC7CC64-0956-4FB8-B7C9-591D06B9CE37}" srcOrd="4" destOrd="0" presId="urn:microsoft.com/office/officeart/2005/8/layout/chevron2"/>
    <dgm:cxn modelId="{906DB495-5683-4BB7-8F09-BC19B80EBBD0}" type="presParOf" srcId="{AEC7CC64-0956-4FB8-B7C9-591D06B9CE37}" destId="{05E4F917-1AA6-4181-9B8A-C456FAE6A2A3}" srcOrd="0" destOrd="0" presId="urn:microsoft.com/office/officeart/2005/8/layout/chevron2"/>
    <dgm:cxn modelId="{C0374CBA-8FF9-4A08-909E-F25F4CF8558A}" type="presParOf" srcId="{AEC7CC64-0956-4FB8-B7C9-591D06B9CE37}" destId="{3316E79B-18EB-4C90-A62A-E1582309E5B2}" srcOrd="1" destOrd="0" presId="urn:microsoft.com/office/officeart/2005/8/layout/chevron2"/>
    <dgm:cxn modelId="{2C8DCCC5-634A-4D3F-A4DD-0B79A748E8C9}" type="presParOf" srcId="{6D9858E5-2BD9-4E19-8663-ACB72F50B068}" destId="{44E23DED-1577-400E-936D-FE9050618B78}" srcOrd="5" destOrd="0" presId="urn:microsoft.com/office/officeart/2005/8/layout/chevron2"/>
    <dgm:cxn modelId="{E577FD11-C2BA-427F-8408-38404FDDD55B}" type="presParOf" srcId="{6D9858E5-2BD9-4E19-8663-ACB72F50B068}" destId="{14B1CDFC-1370-4118-AD16-AECC938730E7}" srcOrd="6" destOrd="0" presId="urn:microsoft.com/office/officeart/2005/8/layout/chevron2"/>
    <dgm:cxn modelId="{ABF4E6AC-DC0A-4449-AB60-01019C29D521}" type="presParOf" srcId="{14B1CDFC-1370-4118-AD16-AECC938730E7}" destId="{34719FAF-7631-41B2-AD14-52482469477C}" srcOrd="0" destOrd="0" presId="urn:microsoft.com/office/officeart/2005/8/layout/chevron2"/>
    <dgm:cxn modelId="{2ECF0548-8367-430F-BD1E-9C050A80402E}" type="presParOf" srcId="{14B1CDFC-1370-4118-AD16-AECC938730E7}" destId="{81D28D3E-8982-4EB8-A27C-4591B88C8C65}" srcOrd="1" destOrd="0" presId="urn:microsoft.com/office/officeart/2005/8/layout/chevron2"/>
    <dgm:cxn modelId="{10628CD0-4032-4438-BF22-AC3A0E0E7AA2}" type="presParOf" srcId="{6D9858E5-2BD9-4E19-8663-ACB72F50B068}" destId="{13D0695C-95E0-4DCF-9F4B-0CB41B7E0A12}" srcOrd="7" destOrd="0" presId="urn:microsoft.com/office/officeart/2005/8/layout/chevron2"/>
    <dgm:cxn modelId="{89212951-F2F8-4EEB-9804-6F94E6D063C5}" type="presParOf" srcId="{6D9858E5-2BD9-4E19-8663-ACB72F50B068}" destId="{4B109AB8-BFB3-421A-B5B8-E50FABB22D1C}" srcOrd="8" destOrd="0" presId="urn:microsoft.com/office/officeart/2005/8/layout/chevron2"/>
    <dgm:cxn modelId="{200C2A7B-26A8-42FC-915D-37844A29EDEB}" type="presParOf" srcId="{4B109AB8-BFB3-421A-B5B8-E50FABB22D1C}" destId="{A3325400-E8DE-40A6-ABF6-F7AC84A5080B}" srcOrd="0" destOrd="0" presId="urn:microsoft.com/office/officeart/2005/8/layout/chevron2"/>
    <dgm:cxn modelId="{348BE35F-926F-444D-96E9-6FEFD04BF5EC}" type="presParOf" srcId="{4B109AB8-BFB3-421A-B5B8-E50FABB22D1C}" destId="{F3F01D7A-D3B6-4554-8558-89D104EAFE5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9825F-2119-48B3-94C6-A1D4C5AA879F}">
      <dsp:nvSpPr>
        <dsp:cNvPr id="0" name=""/>
        <dsp:cNvSpPr/>
      </dsp:nvSpPr>
      <dsp:spPr>
        <a:xfrm rot="5400000">
          <a:off x="-167754" y="172547"/>
          <a:ext cx="1118363" cy="782854"/>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Simplified Arabic" panose="02020603050405020304" pitchFamily="18" charset="-78"/>
              <a:cs typeface="Simplified Arabic" panose="02020603050405020304" pitchFamily="18" charset="-78"/>
            </a:rPr>
            <a:t>S</a:t>
          </a:r>
          <a:endParaRPr lang="en-US" sz="2000" b="1" kern="1200" dirty="0">
            <a:latin typeface="Simplified Arabic" panose="02020603050405020304" pitchFamily="18" charset="-78"/>
            <a:cs typeface="Simplified Arabic" panose="02020603050405020304" pitchFamily="18" charset="-78"/>
          </a:endParaRPr>
        </a:p>
      </dsp:txBody>
      <dsp:txXfrm rot="-5400000">
        <a:off x="1" y="396219"/>
        <a:ext cx="782854" cy="335509"/>
      </dsp:txXfrm>
    </dsp:sp>
    <dsp:sp modelId="{F1B0005E-4D0A-464B-BD1F-ACD9D3C78862}">
      <dsp:nvSpPr>
        <dsp:cNvPr id="0" name=""/>
        <dsp:cNvSpPr/>
      </dsp:nvSpPr>
      <dsp:spPr>
        <a:xfrm rot="5400000">
          <a:off x="3826044" y="-3038397"/>
          <a:ext cx="727318" cy="6813699"/>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Simplified Arabic" panose="02020603050405020304" pitchFamily="18" charset="-78"/>
              <a:cs typeface="Simplified Arabic" panose="02020603050405020304" pitchFamily="18" charset="-78"/>
            </a:rPr>
            <a:t>Specific:</a:t>
          </a:r>
          <a:r>
            <a:rPr lang="en-US" sz="1400" kern="1200" dirty="0" smtClean="0">
              <a:latin typeface="Simplified Arabic" panose="02020603050405020304" pitchFamily="18" charset="-78"/>
              <a:cs typeface="Simplified Arabic" panose="02020603050405020304" pitchFamily="18" charset="-78"/>
            </a:rPr>
            <a:t> Determines exactly what an entity wants to achieve (who, what, where, why).</a:t>
          </a:r>
          <a:endParaRPr lang="en-US" sz="1400" kern="1200" dirty="0">
            <a:latin typeface="Simplified Arabic" panose="02020603050405020304" pitchFamily="18" charset="-78"/>
            <a:cs typeface="Simplified Arabic" panose="02020603050405020304" pitchFamily="18" charset="-78"/>
          </a:endParaRPr>
        </a:p>
      </dsp:txBody>
      <dsp:txXfrm rot="-5400000">
        <a:off x="782854" y="40298"/>
        <a:ext cx="6778194" cy="656308"/>
      </dsp:txXfrm>
    </dsp:sp>
    <dsp:sp modelId="{25CCC9B9-C719-421D-8D7C-D5B9B8D97CA9}">
      <dsp:nvSpPr>
        <dsp:cNvPr id="0" name=""/>
        <dsp:cNvSpPr/>
      </dsp:nvSpPr>
      <dsp:spPr>
        <a:xfrm rot="5400000">
          <a:off x="-167754" y="1174237"/>
          <a:ext cx="1118363" cy="782854"/>
        </a:xfrm>
        <a:prstGeom prst="chevron">
          <a:avLst/>
        </a:prstGeom>
        <a:solidFill>
          <a:schemeClr val="accent4">
            <a:hueOff val="1904900"/>
            <a:satOff val="-329"/>
            <a:lumOff val="2696"/>
            <a:alphaOff val="0"/>
          </a:schemeClr>
        </a:solidFill>
        <a:ln w="12700" cap="flat" cmpd="sng" algn="ctr">
          <a:solidFill>
            <a:schemeClr val="accent4">
              <a:hueOff val="1904900"/>
              <a:satOff val="-329"/>
              <a:lumOff val="2696"/>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Simplified Arabic" panose="02020603050405020304" pitchFamily="18" charset="-78"/>
              <a:cs typeface="Simplified Arabic" panose="02020603050405020304" pitchFamily="18" charset="-78"/>
            </a:rPr>
            <a:t>M</a:t>
          </a:r>
          <a:endParaRPr lang="en-US" sz="2000" b="1" kern="1200" dirty="0">
            <a:latin typeface="Simplified Arabic" panose="02020603050405020304" pitchFamily="18" charset="-78"/>
            <a:cs typeface="Simplified Arabic" panose="02020603050405020304" pitchFamily="18" charset="-78"/>
          </a:endParaRPr>
        </a:p>
      </dsp:txBody>
      <dsp:txXfrm rot="-5400000">
        <a:off x="1" y="1397909"/>
        <a:ext cx="782854" cy="335509"/>
      </dsp:txXfrm>
    </dsp:sp>
    <dsp:sp modelId="{B2E7DDD8-F7F9-4D1B-9041-52967BF9A103}">
      <dsp:nvSpPr>
        <dsp:cNvPr id="0" name=""/>
        <dsp:cNvSpPr/>
      </dsp:nvSpPr>
      <dsp:spPr>
        <a:xfrm rot="5400000">
          <a:off x="3826236" y="-2036899"/>
          <a:ext cx="726936" cy="6813699"/>
        </a:xfrm>
        <a:prstGeom prst="round2SameRect">
          <a:avLst/>
        </a:prstGeom>
        <a:solidFill>
          <a:schemeClr val="lt1">
            <a:alpha val="90000"/>
            <a:hueOff val="0"/>
            <a:satOff val="0"/>
            <a:lumOff val="0"/>
            <a:alphaOff val="0"/>
          </a:schemeClr>
        </a:solidFill>
        <a:ln w="12700" cap="flat" cmpd="sng" algn="ctr">
          <a:solidFill>
            <a:schemeClr val="accent4">
              <a:hueOff val="1904900"/>
              <a:satOff val="-329"/>
              <a:lumOff val="269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Simplified Arabic" panose="02020603050405020304" pitchFamily="18" charset="-78"/>
              <a:cs typeface="Simplified Arabic" panose="02020603050405020304" pitchFamily="18" charset="-78"/>
            </a:rPr>
            <a:t>Measurable:</a:t>
          </a:r>
          <a:r>
            <a:rPr lang="en-US" sz="1400" kern="1200" dirty="0" smtClean="0">
              <a:latin typeface="Simplified Arabic" panose="02020603050405020304" pitchFamily="18" charset="-78"/>
              <a:cs typeface="Simplified Arabic" panose="02020603050405020304" pitchFamily="18" charset="-78"/>
            </a:rPr>
            <a:t> How will it be clarified and evaluated to what extent has the goal been achieved?</a:t>
          </a:r>
          <a:endParaRPr lang="en-US" sz="1400" kern="1200" dirty="0">
            <a:latin typeface="Simplified Arabic" panose="02020603050405020304" pitchFamily="18" charset="-78"/>
            <a:cs typeface="Simplified Arabic" panose="02020603050405020304" pitchFamily="18" charset="-78"/>
          </a:endParaRPr>
        </a:p>
      </dsp:txBody>
      <dsp:txXfrm rot="-5400000">
        <a:off x="782855" y="1041968"/>
        <a:ext cx="6778213" cy="655964"/>
      </dsp:txXfrm>
    </dsp:sp>
    <dsp:sp modelId="{05E4F917-1AA6-4181-9B8A-C456FAE6A2A3}">
      <dsp:nvSpPr>
        <dsp:cNvPr id="0" name=""/>
        <dsp:cNvSpPr/>
      </dsp:nvSpPr>
      <dsp:spPr>
        <a:xfrm rot="5400000">
          <a:off x="-167754" y="2175926"/>
          <a:ext cx="1118363" cy="782854"/>
        </a:xfrm>
        <a:prstGeom prst="chevron">
          <a:avLst/>
        </a:prstGeom>
        <a:solidFill>
          <a:schemeClr val="accent4">
            <a:hueOff val="3809801"/>
            <a:satOff val="-658"/>
            <a:lumOff val="5393"/>
            <a:alphaOff val="0"/>
          </a:schemeClr>
        </a:solidFill>
        <a:ln w="12700" cap="flat" cmpd="sng" algn="ctr">
          <a:solidFill>
            <a:schemeClr val="accent4">
              <a:hueOff val="3809801"/>
              <a:satOff val="-658"/>
              <a:lumOff val="5393"/>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Simplified Arabic" panose="02020603050405020304" pitchFamily="18" charset="-78"/>
              <a:cs typeface="Simplified Arabic" panose="02020603050405020304" pitchFamily="18" charset="-78"/>
            </a:rPr>
            <a:t>A</a:t>
          </a:r>
          <a:endParaRPr lang="en-US" sz="2000" b="1" kern="1200" dirty="0">
            <a:latin typeface="Simplified Arabic" panose="02020603050405020304" pitchFamily="18" charset="-78"/>
            <a:cs typeface="Simplified Arabic" panose="02020603050405020304" pitchFamily="18" charset="-78"/>
          </a:endParaRPr>
        </a:p>
      </dsp:txBody>
      <dsp:txXfrm rot="-5400000">
        <a:off x="1" y="2399598"/>
        <a:ext cx="782854" cy="335509"/>
      </dsp:txXfrm>
    </dsp:sp>
    <dsp:sp modelId="{3316E79B-18EB-4C90-A62A-E1582309E5B2}">
      <dsp:nvSpPr>
        <dsp:cNvPr id="0" name=""/>
        <dsp:cNvSpPr/>
      </dsp:nvSpPr>
      <dsp:spPr>
        <a:xfrm rot="5400000">
          <a:off x="3826236" y="-1035209"/>
          <a:ext cx="726936" cy="6813699"/>
        </a:xfrm>
        <a:prstGeom prst="round2SameRect">
          <a:avLst/>
        </a:prstGeom>
        <a:solidFill>
          <a:schemeClr val="lt1">
            <a:alpha val="90000"/>
            <a:hueOff val="0"/>
            <a:satOff val="0"/>
            <a:lumOff val="0"/>
            <a:alphaOff val="0"/>
          </a:schemeClr>
        </a:solidFill>
        <a:ln w="12700" cap="flat" cmpd="sng" algn="ctr">
          <a:solidFill>
            <a:schemeClr val="accent4">
              <a:hueOff val="3809801"/>
              <a:satOff val="-658"/>
              <a:lumOff val="53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Simplified Arabic" panose="02020603050405020304" pitchFamily="18" charset="-78"/>
              <a:cs typeface="Simplified Arabic" panose="02020603050405020304" pitchFamily="18" charset="-78"/>
            </a:rPr>
            <a:t>Achievable:</a:t>
          </a:r>
          <a:r>
            <a:rPr lang="en-US" sz="1400" kern="1200" dirty="0" smtClean="0">
              <a:latin typeface="Simplified Arabic" panose="02020603050405020304" pitchFamily="18" charset="-78"/>
              <a:cs typeface="Simplified Arabic" panose="02020603050405020304" pitchFamily="18" charset="-78"/>
            </a:rPr>
            <a:t> The difficult goals and the extension within the possibility of achieving results from them. What is the action to achieve?</a:t>
          </a:r>
          <a:endParaRPr lang="en-US" sz="1400" kern="1200" dirty="0">
            <a:latin typeface="Simplified Arabic" panose="02020603050405020304" pitchFamily="18" charset="-78"/>
            <a:cs typeface="Simplified Arabic" panose="02020603050405020304" pitchFamily="18" charset="-78"/>
          </a:endParaRPr>
        </a:p>
      </dsp:txBody>
      <dsp:txXfrm rot="-5400000">
        <a:off x="782855" y="2043658"/>
        <a:ext cx="6778213" cy="655964"/>
      </dsp:txXfrm>
    </dsp:sp>
    <dsp:sp modelId="{34719FAF-7631-41B2-AD14-52482469477C}">
      <dsp:nvSpPr>
        <dsp:cNvPr id="0" name=""/>
        <dsp:cNvSpPr/>
      </dsp:nvSpPr>
      <dsp:spPr>
        <a:xfrm rot="5400000">
          <a:off x="-167754" y="3177616"/>
          <a:ext cx="1118363" cy="782854"/>
        </a:xfrm>
        <a:prstGeom prst="chevron">
          <a:avLst/>
        </a:prstGeom>
        <a:solidFill>
          <a:schemeClr val="accent4">
            <a:hueOff val="5714702"/>
            <a:satOff val="-986"/>
            <a:lumOff val="8089"/>
            <a:alphaOff val="0"/>
          </a:schemeClr>
        </a:solidFill>
        <a:ln w="12700" cap="flat" cmpd="sng" algn="ctr">
          <a:solidFill>
            <a:schemeClr val="accent4">
              <a:hueOff val="5714702"/>
              <a:satOff val="-986"/>
              <a:lumOff val="8089"/>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Simplified Arabic" panose="02020603050405020304" pitchFamily="18" charset="-78"/>
              <a:cs typeface="Simplified Arabic" panose="02020603050405020304" pitchFamily="18" charset="-78"/>
            </a:rPr>
            <a:t>R</a:t>
          </a:r>
          <a:endParaRPr lang="en-US" sz="2000" b="1" kern="1200" dirty="0">
            <a:latin typeface="Simplified Arabic" panose="02020603050405020304" pitchFamily="18" charset="-78"/>
            <a:cs typeface="Simplified Arabic" panose="02020603050405020304" pitchFamily="18" charset="-78"/>
          </a:endParaRPr>
        </a:p>
      </dsp:txBody>
      <dsp:txXfrm rot="-5400000">
        <a:off x="1" y="3401288"/>
        <a:ext cx="782854" cy="335509"/>
      </dsp:txXfrm>
    </dsp:sp>
    <dsp:sp modelId="{81D28D3E-8982-4EB8-A27C-4591B88C8C65}">
      <dsp:nvSpPr>
        <dsp:cNvPr id="0" name=""/>
        <dsp:cNvSpPr/>
      </dsp:nvSpPr>
      <dsp:spPr>
        <a:xfrm rot="5400000">
          <a:off x="3826236" y="-33519"/>
          <a:ext cx="726936" cy="6813699"/>
        </a:xfrm>
        <a:prstGeom prst="round2SameRect">
          <a:avLst/>
        </a:prstGeom>
        <a:solidFill>
          <a:schemeClr val="lt1">
            <a:alpha val="90000"/>
            <a:hueOff val="0"/>
            <a:satOff val="0"/>
            <a:lumOff val="0"/>
            <a:alphaOff val="0"/>
          </a:schemeClr>
        </a:solidFill>
        <a:ln w="12700" cap="flat" cmpd="sng" algn="ctr">
          <a:solidFill>
            <a:schemeClr val="accent4">
              <a:hueOff val="5714702"/>
              <a:satOff val="-986"/>
              <a:lumOff val="808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Simplified Arabic" panose="02020603050405020304" pitchFamily="18" charset="-78"/>
              <a:cs typeface="Simplified Arabic" panose="02020603050405020304" pitchFamily="18" charset="-78"/>
            </a:rPr>
            <a:t>Related:</a:t>
          </a:r>
          <a:r>
            <a:rPr lang="en-US" sz="1400" kern="1200" dirty="0" smtClean="0">
              <a:latin typeface="Simplified Arabic" panose="02020603050405020304" pitchFamily="18" charset="-78"/>
              <a:cs typeface="Simplified Arabic" panose="02020603050405020304" pitchFamily="18" charset="-78"/>
            </a:rPr>
            <a:t> To what extent are the goals associated with the principal responsibilities of the entrepreneur? How closely do they relate to the goals?</a:t>
          </a:r>
          <a:endParaRPr lang="en-US" sz="1400" kern="1200" dirty="0">
            <a:latin typeface="Simplified Arabic" panose="02020603050405020304" pitchFamily="18" charset="-78"/>
            <a:cs typeface="Simplified Arabic" panose="02020603050405020304" pitchFamily="18" charset="-78"/>
          </a:endParaRPr>
        </a:p>
      </dsp:txBody>
      <dsp:txXfrm rot="-5400000">
        <a:off x="782855" y="3045348"/>
        <a:ext cx="6778213" cy="655964"/>
      </dsp:txXfrm>
    </dsp:sp>
    <dsp:sp modelId="{A3325400-E8DE-40A6-ABF6-F7AC84A5080B}">
      <dsp:nvSpPr>
        <dsp:cNvPr id="0" name=""/>
        <dsp:cNvSpPr/>
      </dsp:nvSpPr>
      <dsp:spPr>
        <a:xfrm rot="5400000">
          <a:off x="-167754" y="4179306"/>
          <a:ext cx="1118363" cy="782854"/>
        </a:xfrm>
        <a:prstGeom prst="chevron">
          <a:avLst/>
        </a:prstGeom>
        <a:solidFill>
          <a:schemeClr val="accent4">
            <a:hueOff val="7619602"/>
            <a:satOff val="-1315"/>
            <a:lumOff val="10785"/>
            <a:alphaOff val="0"/>
          </a:schemeClr>
        </a:solidFill>
        <a:ln w="12700" cap="flat" cmpd="sng" algn="ctr">
          <a:solidFill>
            <a:schemeClr val="accent4">
              <a:hueOff val="7619602"/>
              <a:satOff val="-1315"/>
              <a:lumOff val="10785"/>
              <a:alphaOff val="0"/>
            </a:schemeClr>
          </a:solidFill>
          <a:prstDash val="solid"/>
        </a:ln>
        <a:effectLst>
          <a:outerShdw blurRad="50800" dist="25400" algn="bl"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latin typeface="Simplified Arabic" panose="02020603050405020304" pitchFamily="18" charset="-78"/>
              <a:cs typeface="Simplified Arabic" panose="02020603050405020304" pitchFamily="18" charset="-78"/>
            </a:rPr>
            <a:t>T</a:t>
          </a:r>
          <a:endParaRPr lang="en-US" sz="2000" b="1" kern="1200" dirty="0">
            <a:latin typeface="Simplified Arabic" panose="02020603050405020304" pitchFamily="18" charset="-78"/>
            <a:cs typeface="Simplified Arabic" panose="02020603050405020304" pitchFamily="18" charset="-78"/>
          </a:endParaRPr>
        </a:p>
      </dsp:txBody>
      <dsp:txXfrm rot="-5400000">
        <a:off x="1" y="4402978"/>
        <a:ext cx="782854" cy="335509"/>
      </dsp:txXfrm>
    </dsp:sp>
    <dsp:sp modelId="{F3F01D7A-D3B6-4554-8558-89D104EAFE59}">
      <dsp:nvSpPr>
        <dsp:cNvPr id="0" name=""/>
        <dsp:cNvSpPr/>
      </dsp:nvSpPr>
      <dsp:spPr>
        <a:xfrm rot="5400000">
          <a:off x="3826236" y="968170"/>
          <a:ext cx="726936" cy="6813699"/>
        </a:xfrm>
        <a:prstGeom prst="round2SameRect">
          <a:avLst/>
        </a:prstGeom>
        <a:solidFill>
          <a:schemeClr val="lt1">
            <a:alpha val="90000"/>
            <a:hueOff val="0"/>
            <a:satOff val="0"/>
            <a:lumOff val="0"/>
            <a:alphaOff val="0"/>
          </a:schemeClr>
        </a:solidFill>
        <a:ln w="12700" cap="flat" cmpd="sng" algn="ctr">
          <a:solidFill>
            <a:schemeClr val="accent4">
              <a:hueOff val="7619602"/>
              <a:satOff val="-1315"/>
              <a:lumOff val="1078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latin typeface="Simplified Arabic" panose="02020603050405020304" pitchFamily="18" charset="-78"/>
              <a:cs typeface="Simplified Arabic" panose="02020603050405020304" pitchFamily="18" charset="-78"/>
            </a:rPr>
            <a:t>Time-bound:</a:t>
          </a:r>
          <a:r>
            <a:rPr lang="en-US" sz="1400" kern="1200" dirty="0" smtClean="0">
              <a:latin typeface="Simplified Arabic" panose="02020603050405020304" pitchFamily="18" charset="-78"/>
              <a:cs typeface="Simplified Arabic" panose="02020603050405020304" pitchFamily="18" charset="-78"/>
            </a:rPr>
            <a:t> Select 1 or more of the "How long" target dates to achieve the objectives of the establishment successfully and in a timely manner (including deadlines, dates, and frequency)</a:t>
          </a:r>
          <a:endParaRPr lang="en-US" sz="1400" kern="1200" dirty="0">
            <a:latin typeface="Simplified Arabic" panose="02020603050405020304" pitchFamily="18" charset="-78"/>
            <a:cs typeface="Simplified Arabic" panose="02020603050405020304" pitchFamily="18" charset="-78"/>
          </a:endParaRPr>
        </a:p>
      </dsp:txBody>
      <dsp:txXfrm rot="-5400000">
        <a:off x="782855" y="4047037"/>
        <a:ext cx="6778213" cy="65596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0" y="0"/>
            <a:ext cx="3038475" cy="466725"/>
          </a:xfrm>
          <a:prstGeom prst="rect">
            <a:avLst/>
          </a:prstGeom>
        </p:spPr>
        <p:txBody>
          <a:bodyPr vert="horz" lIns="91440" tIns="45720" rIns="91440" bIns="45720" rtlCol="0"/>
          <a:lstStyle>
            <a:lvl1pPr algn="r">
              <a:defRPr sz="1200"/>
            </a:lvl1pPr>
          </a:lstStyle>
          <a:p>
            <a:fld id="{2BEFB80F-54D6-421E-9CD9-7E6BB52CE6FF}" type="datetime1">
              <a:rPr lang="en-US" smtClean="0"/>
              <a:t>8/5/2019</a:t>
            </a:fld>
            <a:endParaRPr lang="en-US"/>
          </a:p>
        </p:txBody>
      </p:sp>
      <p:sp>
        <p:nvSpPr>
          <p:cNvPr id="4" name="Footer Placeholder 3"/>
          <p:cNvSpPr>
            <a:spLocks noGrp="1"/>
          </p:cNvSpPr>
          <p:nvPr>
            <p:ph type="ftr" sz="quarter" idx="2"/>
          </p:nvPr>
        </p:nvSpPr>
        <p:spPr>
          <a:xfrm>
            <a:off x="2" y="8829677"/>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677"/>
            <a:ext cx="3038475" cy="466725"/>
          </a:xfrm>
          <a:prstGeom prst="rect">
            <a:avLst/>
          </a:prstGeom>
        </p:spPr>
        <p:txBody>
          <a:bodyPr vert="horz" lIns="91440" tIns="45720" rIns="91440" bIns="45720" rtlCol="0" anchor="b"/>
          <a:lstStyle>
            <a:lvl1pPr algn="r">
              <a:defRPr sz="1200"/>
            </a:lvl1pPr>
          </a:lstStyle>
          <a:p>
            <a:fld id="{5A3A622B-799B-4662-A50E-1A537D36C8FB}" type="slidenum">
              <a:rPr lang="en-US" smtClean="0"/>
              <a:t>‹#›</a:t>
            </a:fld>
            <a:endParaRPr lang="en-US"/>
          </a:p>
        </p:txBody>
      </p:sp>
    </p:spTree>
    <p:extLst>
      <p:ext uri="{BB962C8B-B14F-4D97-AF65-F5344CB8AC3E}">
        <p14:creationId xmlns:p14="http://schemas.microsoft.com/office/powerpoint/2010/main" val="2589105882"/>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C80DFF49-C70A-4D37-B7AD-135CCAAFAB6B}" type="datetime1">
              <a:rPr lang="en-US" smtClean="0"/>
              <a:t>8/5/2019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AF153123-B966-4E88-B1FD-77A6BD6D21EC}" type="slidenum">
              <a:rPr lang="en-US" smtClean="0"/>
              <a:t>‹#›</a:t>
            </a:fld>
            <a:endParaRPr lang="en-US" dirty="0"/>
          </a:p>
        </p:txBody>
      </p:sp>
    </p:spTree>
    <p:extLst>
      <p:ext uri="{BB962C8B-B14F-4D97-AF65-F5344CB8AC3E}">
        <p14:creationId xmlns:p14="http://schemas.microsoft.com/office/powerpoint/2010/main" val="2720466735"/>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151188" y="492125"/>
            <a:ext cx="3284537" cy="2462213"/>
          </a:xfrm>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3" name="Date Placeholder 2"/>
          <p:cNvSpPr>
            <a:spLocks noGrp="1"/>
          </p:cNvSpPr>
          <p:nvPr>
            <p:ph type="dt" idx="11"/>
          </p:nvPr>
        </p:nvSpPr>
        <p:spPr/>
        <p:txBody>
          <a:bodyPr/>
          <a:lstStyle/>
          <a:p>
            <a:fld id="{FF235CAE-725C-4DCA-BBA1-4FAB0E3EBE2E}" type="datetime1">
              <a:rPr lang="en-US" smtClean="0"/>
              <a:t>8/5/2019</a:t>
            </a:fld>
            <a:endParaRPr lang="en-US" dirty="0"/>
          </a:p>
        </p:txBody>
      </p:sp>
      <p:sp>
        <p:nvSpPr>
          <p:cNvPr id="5" name="Header Placeholder 4"/>
          <p:cNvSpPr>
            <a:spLocks noGrp="1"/>
          </p:cNvSpPr>
          <p:nvPr>
            <p:ph type="hdr" sz="quarter" idx="12"/>
          </p:nvPr>
        </p:nvSpPr>
        <p:spPr/>
        <p:txBody>
          <a:bodyPr/>
          <a:lstStyle/>
          <a:p>
            <a:endParaRPr lang="en-US" dirty="0"/>
          </a:p>
        </p:txBody>
      </p:sp>
    </p:spTree>
    <p:extLst>
      <p:ext uri="{BB962C8B-B14F-4D97-AF65-F5344CB8AC3E}">
        <p14:creationId xmlns:p14="http://schemas.microsoft.com/office/powerpoint/2010/main" val="1489170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2575">
              <a:spcBef>
                <a:spcPct val="30000"/>
              </a:spcBef>
              <a:defRPr sz="1200">
                <a:solidFill>
                  <a:schemeClr val="tx1"/>
                </a:solidFill>
                <a:latin typeface="Calibri" panose="020F0502020204030204" pitchFamily="34" charset="0"/>
              </a:defRPr>
            </a:lvl2pPr>
            <a:lvl3pPr marL="1139825" indent="-225425">
              <a:spcBef>
                <a:spcPct val="30000"/>
              </a:spcBef>
              <a:defRPr sz="1200">
                <a:solidFill>
                  <a:schemeClr val="tx1"/>
                </a:solidFill>
                <a:latin typeface="Calibri" panose="020F0502020204030204" pitchFamily="34" charset="0"/>
              </a:defRPr>
            </a:lvl3pPr>
            <a:lvl4pPr marL="1597025" indent="-225425">
              <a:spcBef>
                <a:spcPct val="30000"/>
              </a:spcBef>
              <a:defRPr sz="1200">
                <a:solidFill>
                  <a:schemeClr val="tx1"/>
                </a:solidFill>
                <a:latin typeface="Calibri" panose="020F0502020204030204" pitchFamily="34" charset="0"/>
              </a:defRPr>
            </a:lvl4pPr>
            <a:lvl5pPr marL="2054225" indent="-225425">
              <a:spcBef>
                <a:spcPct val="30000"/>
              </a:spcBef>
              <a:defRPr sz="1200">
                <a:solidFill>
                  <a:schemeClr val="tx1"/>
                </a:solidFill>
                <a:latin typeface="Calibri" panose="020F0502020204030204" pitchFamily="34" charset="0"/>
              </a:defRPr>
            </a:lvl5pPr>
            <a:lvl6pPr marL="2511425" indent="-225425" eaLnBrk="0" fontAlgn="base" hangingPunct="0">
              <a:spcBef>
                <a:spcPct val="30000"/>
              </a:spcBef>
              <a:spcAft>
                <a:spcPct val="0"/>
              </a:spcAft>
              <a:defRPr sz="1200">
                <a:solidFill>
                  <a:schemeClr val="tx1"/>
                </a:solidFill>
                <a:latin typeface="Calibri" panose="020F0502020204030204" pitchFamily="34" charset="0"/>
              </a:defRPr>
            </a:lvl6pPr>
            <a:lvl7pPr marL="2968625" indent="-225425" eaLnBrk="0" fontAlgn="base" hangingPunct="0">
              <a:spcBef>
                <a:spcPct val="30000"/>
              </a:spcBef>
              <a:spcAft>
                <a:spcPct val="0"/>
              </a:spcAft>
              <a:defRPr sz="1200">
                <a:solidFill>
                  <a:schemeClr val="tx1"/>
                </a:solidFill>
                <a:latin typeface="Calibri" panose="020F0502020204030204" pitchFamily="34" charset="0"/>
              </a:defRPr>
            </a:lvl7pPr>
            <a:lvl8pPr marL="3425825" indent="-225425" eaLnBrk="0" fontAlgn="base" hangingPunct="0">
              <a:spcBef>
                <a:spcPct val="30000"/>
              </a:spcBef>
              <a:spcAft>
                <a:spcPct val="0"/>
              </a:spcAft>
              <a:defRPr sz="1200">
                <a:solidFill>
                  <a:schemeClr val="tx1"/>
                </a:solidFill>
                <a:latin typeface="Calibri" panose="020F0502020204030204" pitchFamily="34" charset="0"/>
              </a:defRPr>
            </a:lvl8pPr>
            <a:lvl9pPr marL="3883025"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62DDC8-6995-4E71-8D35-711C980498D4}" type="slidenum">
              <a:rPr lang="en-US" altLang="en-US" smtClean="0">
                <a:solidFill>
                  <a:srgbClr val="000000"/>
                </a:solidFill>
              </a:rPr>
              <a:pPr>
                <a:spcBef>
                  <a:spcPct val="0"/>
                </a:spcBef>
              </a:pPr>
              <a:t>2</a:t>
            </a:fld>
            <a:endParaRPr lang="en-US" altLang="en-US" smtClean="0">
              <a:solidFill>
                <a:srgbClr val="000000"/>
              </a:solidFill>
            </a:endParaRPr>
          </a:p>
        </p:txBody>
      </p:sp>
      <p:sp>
        <p:nvSpPr>
          <p:cNvPr id="1218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2803705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2575">
              <a:spcBef>
                <a:spcPct val="30000"/>
              </a:spcBef>
              <a:defRPr sz="1200">
                <a:solidFill>
                  <a:schemeClr val="tx1"/>
                </a:solidFill>
                <a:latin typeface="Calibri" panose="020F0502020204030204" pitchFamily="34" charset="0"/>
              </a:defRPr>
            </a:lvl2pPr>
            <a:lvl3pPr marL="1139825" indent="-225425">
              <a:spcBef>
                <a:spcPct val="30000"/>
              </a:spcBef>
              <a:defRPr sz="1200">
                <a:solidFill>
                  <a:schemeClr val="tx1"/>
                </a:solidFill>
                <a:latin typeface="Calibri" panose="020F0502020204030204" pitchFamily="34" charset="0"/>
              </a:defRPr>
            </a:lvl3pPr>
            <a:lvl4pPr marL="1597025" indent="-225425">
              <a:spcBef>
                <a:spcPct val="30000"/>
              </a:spcBef>
              <a:defRPr sz="1200">
                <a:solidFill>
                  <a:schemeClr val="tx1"/>
                </a:solidFill>
                <a:latin typeface="Calibri" panose="020F0502020204030204" pitchFamily="34" charset="0"/>
              </a:defRPr>
            </a:lvl4pPr>
            <a:lvl5pPr marL="2054225" indent="-225425">
              <a:spcBef>
                <a:spcPct val="30000"/>
              </a:spcBef>
              <a:defRPr sz="1200">
                <a:solidFill>
                  <a:schemeClr val="tx1"/>
                </a:solidFill>
                <a:latin typeface="Calibri" panose="020F0502020204030204" pitchFamily="34" charset="0"/>
              </a:defRPr>
            </a:lvl5pPr>
            <a:lvl6pPr marL="2511425" indent="-225425" eaLnBrk="0" fontAlgn="base" hangingPunct="0">
              <a:spcBef>
                <a:spcPct val="30000"/>
              </a:spcBef>
              <a:spcAft>
                <a:spcPct val="0"/>
              </a:spcAft>
              <a:defRPr sz="1200">
                <a:solidFill>
                  <a:schemeClr val="tx1"/>
                </a:solidFill>
                <a:latin typeface="Calibri" panose="020F0502020204030204" pitchFamily="34" charset="0"/>
              </a:defRPr>
            </a:lvl6pPr>
            <a:lvl7pPr marL="2968625" indent="-225425" eaLnBrk="0" fontAlgn="base" hangingPunct="0">
              <a:spcBef>
                <a:spcPct val="30000"/>
              </a:spcBef>
              <a:spcAft>
                <a:spcPct val="0"/>
              </a:spcAft>
              <a:defRPr sz="1200">
                <a:solidFill>
                  <a:schemeClr val="tx1"/>
                </a:solidFill>
                <a:latin typeface="Calibri" panose="020F0502020204030204" pitchFamily="34" charset="0"/>
              </a:defRPr>
            </a:lvl7pPr>
            <a:lvl8pPr marL="3425825" indent="-225425" eaLnBrk="0" fontAlgn="base" hangingPunct="0">
              <a:spcBef>
                <a:spcPct val="30000"/>
              </a:spcBef>
              <a:spcAft>
                <a:spcPct val="0"/>
              </a:spcAft>
              <a:defRPr sz="1200">
                <a:solidFill>
                  <a:schemeClr val="tx1"/>
                </a:solidFill>
                <a:latin typeface="Calibri" panose="020F0502020204030204" pitchFamily="34" charset="0"/>
              </a:defRPr>
            </a:lvl8pPr>
            <a:lvl9pPr marL="3883025"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FC8333-9BCE-4117-8E27-F2A6934B0A36}" type="slidenum">
              <a:rPr lang="en-US" altLang="en-US" smtClean="0">
                <a:solidFill>
                  <a:srgbClr val="000000"/>
                </a:solidFill>
              </a:rPr>
              <a:pPr>
                <a:spcBef>
                  <a:spcPct val="0"/>
                </a:spcBef>
              </a:pPr>
              <a:t>3</a:t>
            </a:fld>
            <a:endParaRPr lang="en-US" altLang="en-US" smtClean="0">
              <a:solidFill>
                <a:srgbClr val="000000"/>
              </a:solidFill>
            </a:endParaRPr>
          </a:p>
        </p:txBody>
      </p:sp>
      <p:sp>
        <p:nvSpPr>
          <p:cNvPr id="1239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2197672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Date Placeholder 5"/>
          <p:cNvSpPr>
            <a:spLocks noGrp="1"/>
          </p:cNvSpPr>
          <p:nvPr>
            <p:ph type="dt" idx="12"/>
          </p:nvPr>
        </p:nvSpPr>
        <p:spPr/>
        <p:txBody>
          <a:bodyPr/>
          <a:lstStyle/>
          <a:p>
            <a:fld id="{30156154-E0A6-47A1-AE0F-802D60F94741}" type="datetime1">
              <a:rPr lang="en-US" smtClean="0"/>
              <a:t>8/5/2019</a:t>
            </a:fld>
            <a:endParaRPr lang="en-US" dirty="0"/>
          </a:p>
        </p:txBody>
      </p:sp>
      <p:sp>
        <p:nvSpPr>
          <p:cNvPr id="8" name="Header Placeholder 7"/>
          <p:cNvSpPr>
            <a:spLocks noGrp="1"/>
          </p:cNvSpPr>
          <p:nvPr>
            <p:ph type="hdr" sz="quarter" idx="13"/>
          </p:nvPr>
        </p:nvSpPr>
        <p:spPr/>
        <p:txBody>
          <a:bodyPr/>
          <a:lstStyle/>
          <a:p>
            <a:endParaRPr lang="en-US" dirty="0"/>
          </a:p>
        </p:txBody>
      </p:sp>
    </p:spTree>
    <p:extLst>
      <p:ext uri="{BB962C8B-B14F-4D97-AF65-F5344CB8AC3E}">
        <p14:creationId xmlns:p14="http://schemas.microsoft.com/office/powerpoint/2010/main" val="768866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2575">
              <a:spcBef>
                <a:spcPct val="30000"/>
              </a:spcBef>
              <a:defRPr sz="1200">
                <a:solidFill>
                  <a:schemeClr val="tx1"/>
                </a:solidFill>
                <a:latin typeface="Calibri" panose="020F0502020204030204" pitchFamily="34" charset="0"/>
              </a:defRPr>
            </a:lvl2pPr>
            <a:lvl3pPr marL="1139825" indent="-225425">
              <a:spcBef>
                <a:spcPct val="30000"/>
              </a:spcBef>
              <a:defRPr sz="1200">
                <a:solidFill>
                  <a:schemeClr val="tx1"/>
                </a:solidFill>
                <a:latin typeface="Calibri" panose="020F0502020204030204" pitchFamily="34" charset="0"/>
              </a:defRPr>
            </a:lvl3pPr>
            <a:lvl4pPr marL="1597025" indent="-225425">
              <a:spcBef>
                <a:spcPct val="30000"/>
              </a:spcBef>
              <a:defRPr sz="1200">
                <a:solidFill>
                  <a:schemeClr val="tx1"/>
                </a:solidFill>
                <a:latin typeface="Calibri" panose="020F0502020204030204" pitchFamily="34" charset="0"/>
              </a:defRPr>
            </a:lvl4pPr>
            <a:lvl5pPr marL="2054225" indent="-225425">
              <a:spcBef>
                <a:spcPct val="30000"/>
              </a:spcBef>
              <a:defRPr sz="1200">
                <a:solidFill>
                  <a:schemeClr val="tx1"/>
                </a:solidFill>
                <a:latin typeface="Calibri" panose="020F0502020204030204" pitchFamily="34" charset="0"/>
              </a:defRPr>
            </a:lvl5pPr>
            <a:lvl6pPr marL="2511425" indent="-225425" eaLnBrk="0" fontAlgn="base" hangingPunct="0">
              <a:spcBef>
                <a:spcPct val="30000"/>
              </a:spcBef>
              <a:spcAft>
                <a:spcPct val="0"/>
              </a:spcAft>
              <a:defRPr sz="1200">
                <a:solidFill>
                  <a:schemeClr val="tx1"/>
                </a:solidFill>
                <a:latin typeface="Calibri" panose="020F0502020204030204" pitchFamily="34" charset="0"/>
              </a:defRPr>
            </a:lvl6pPr>
            <a:lvl7pPr marL="2968625" indent="-225425" eaLnBrk="0" fontAlgn="base" hangingPunct="0">
              <a:spcBef>
                <a:spcPct val="30000"/>
              </a:spcBef>
              <a:spcAft>
                <a:spcPct val="0"/>
              </a:spcAft>
              <a:defRPr sz="1200">
                <a:solidFill>
                  <a:schemeClr val="tx1"/>
                </a:solidFill>
                <a:latin typeface="Calibri" panose="020F0502020204030204" pitchFamily="34" charset="0"/>
              </a:defRPr>
            </a:lvl7pPr>
            <a:lvl8pPr marL="3425825" indent="-225425" eaLnBrk="0" fontAlgn="base" hangingPunct="0">
              <a:spcBef>
                <a:spcPct val="30000"/>
              </a:spcBef>
              <a:spcAft>
                <a:spcPct val="0"/>
              </a:spcAft>
              <a:defRPr sz="1200">
                <a:solidFill>
                  <a:schemeClr val="tx1"/>
                </a:solidFill>
                <a:latin typeface="Calibri" panose="020F0502020204030204" pitchFamily="34" charset="0"/>
              </a:defRPr>
            </a:lvl8pPr>
            <a:lvl9pPr marL="3883025"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2A4EF0-07F1-4239-B036-1817F258B8E1}" type="slidenum">
              <a:rPr lang="en-US" altLang="en-US" smtClean="0">
                <a:solidFill>
                  <a:srgbClr val="000000"/>
                </a:solidFill>
              </a:rPr>
              <a:pPr>
                <a:spcBef>
                  <a:spcPct val="0"/>
                </a:spcBef>
              </a:pPr>
              <a:t>5</a:t>
            </a:fld>
            <a:endParaRPr lang="en-US" altLang="en-US" smtClean="0">
              <a:solidFill>
                <a:srgbClr val="000000"/>
              </a:solidFill>
            </a:endParaRPr>
          </a:p>
        </p:txBody>
      </p:sp>
      <p:sp>
        <p:nvSpPr>
          <p:cNvPr id="1269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4022875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2575">
              <a:spcBef>
                <a:spcPct val="30000"/>
              </a:spcBef>
              <a:defRPr sz="1200">
                <a:solidFill>
                  <a:schemeClr val="tx1"/>
                </a:solidFill>
                <a:latin typeface="Calibri" panose="020F0502020204030204" pitchFamily="34" charset="0"/>
              </a:defRPr>
            </a:lvl2pPr>
            <a:lvl3pPr marL="1139825" indent="-225425">
              <a:spcBef>
                <a:spcPct val="30000"/>
              </a:spcBef>
              <a:defRPr sz="1200">
                <a:solidFill>
                  <a:schemeClr val="tx1"/>
                </a:solidFill>
                <a:latin typeface="Calibri" panose="020F0502020204030204" pitchFamily="34" charset="0"/>
              </a:defRPr>
            </a:lvl3pPr>
            <a:lvl4pPr marL="1597025" indent="-225425">
              <a:spcBef>
                <a:spcPct val="30000"/>
              </a:spcBef>
              <a:defRPr sz="1200">
                <a:solidFill>
                  <a:schemeClr val="tx1"/>
                </a:solidFill>
                <a:latin typeface="Calibri" panose="020F0502020204030204" pitchFamily="34" charset="0"/>
              </a:defRPr>
            </a:lvl4pPr>
            <a:lvl5pPr marL="2054225" indent="-225425">
              <a:spcBef>
                <a:spcPct val="30000"/>
              </a:spcBef>
              <a:defRPr sz="1200">
                <a:solidFill>
                  <a:schemeClr val="tx1"/>
                </a:solidFill>
                <a:latin typeface="Calibri" panose="020F0502020204030204" pitchFamily="34" charset="0"/>
              </a:defRPr>
            </a:lvl5pPr>
            <a:lvl6pPr marL="2511425" indent="-225425" eaLnBrk="0" fontAlgn="base" hangingPunct="0">
              <a:spcBef>
                <a:spcPct val="30000"/>
              </a:spcBef>
              <a:spcAft>
                <a:spcPct val="0"/>
              </a:spcAft>
              <a:defRPr sz="1200">
                <a:solidFill>
                  <a:schemeClr val="tx1"/>
                </a:solidFill>
                <a:latin typeface="Calibri" panose="020F0502020204030204" pitchFamily="34" charset="0"/>
              </a:defRPr>
            </a:lvl6pPr>
            <a:lvl7pPr marL="2968625" indent="-225425" eaLnBrk="0" fontAlgn="base" hangingPunct="0">
              <a:spcBef>
                <a:spcPct val="30000"/>
              </a:spcBef>
              <a:spcAft>
                <a:spcPct val="0"/>
              </a:spcAft>
              <a:defRPr sz="1200">
                <a:solidFill>
                  <a:schemeClr val="tx1"/>
                </a:solidFill>
                <a:latin typeface="Calibri" panose="020F0502020204030204" pitchFamily="34" charset="0"/>
              </a:defRPr>
            </a:lvl7pPr>
            <a:lvl8pPr marL="3425825" indent="-225425" eaLnBrk="0" fontAlgn="base" hangingPunct="0">
              <a:spcBef>
                <a:spcPct val="30000"/>
              </a:spcBef>
              <a:spcAft>
                <a:spcPct val="0"/>
              </a:spcAft>
              <a:defRPr sz="1200">
                <a:solidFill>
                  <a:schemeClr val="tx1"/>
                </a:solidFill>
                <a:latin typeface="Calibri" panose="020F0502020204030204" pitchFamily="34" charset="0"/>
              </a:defRPr>
            </a:lvl8pPr>
            <a:lvl9pPr marL="3883025"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AECB68-153B-4A3F-8515-2C9288AEF66B}" type="slidenum">
              <a:rPr lang="en-US" altLang="en-US" smtClean="0">
                <a:solidFill>
                  <a:srgbClr val="000000"/>
                </a:solidFill>
              </a:rPr>
              <a:pPr>
                <a:spcBef>
                  <a:spcPct val="0"/>
                </a:spcBef>
              </a:pPr>
              <a:t>6</a:t>
            </a:fld>
            <a:endParaRPr lang="en-US" altLang="en-US" smtClean="0">
              <a:solidFill>
                <a:srgbClr val="000000"/>
              </a:solidFill>
            </a:endParaRPr>
          </a:p>
        </p:txBody>
      </p:sp>
      <p:sp>
        <p:nvSpPr>
          <p:cNvPr id="1290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1107297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9775" indent="-282575">
              <a:spcBef>
                <a:spcPct val="30000"/>
              </a:spcBef>
              <a:defRPr sz="1200">
                <a:solidFill>
                  <a:schemeClr val="tx1"/>
                </a:solidFill>
                <a:latin typeface="Calibri" panose="020F0502020204030204" pitchFamily="34" charset="0"/>
              </a:defRPr>
            </a:lvl2pPr>
            <a:lvl3pPr marL="1139825" indent="-225425">
              <a:spcBef>
                <a:spcPct val="30000"/>
              </a:spcBef>
              <a:defRPr sz="1200">
                <a:solidFill>
                  <a:schemeClr val="tx1"/>
                </a:solidFill>
                <a:latin typeface="Calibri" panose="020F0502020204030204" pitchFamily="34" charset="0"/>
              </a:defRPr>
            </a:lvl3pPr>
            <a:lvl4pPr marL="1597025" indent="-225425">
              <a:spcBef>
                <a:spcPct val="30000"/>
              </a:spcBef>
              <a:defRPr sz="1200">
                <a:solidFill>
                  <a:schemeClr val="tx1"/>
                </a:solidFill>
                <a:latin typeface="Calibri" panose="020F0502020204030204" pitchFamily="34" charset="0"/>
              </a:defRPr>
            </a:lvl4pPr>
            <a:lvl5pPr marL="2054225" indent="-225425">
              <a:spcBef>
                <a:spcPct val="30000"/>
              </a:spcBef>
              <a:defRPr sz="1200">
                <a:solidFill>
                  <a:schemeClr val="tx1"/>
                </a:solidFill>
                <a:latin typeface="Calibri" panose="020F0502020204030204" pitchFamily="34" charset="0"/>
              </a:defRPr>
            </a:lvl5pPr>
            <a:lvl6pPr marL="2511425" indent="-225425" eaLnBrk="0" fontAlgn="base" hangingPunct="0">
              <a:spcBef>
                <a:spcPct val="30000"/>
              </a:spcBef>
              <a:spcAft>
                <a:spcPct val="0"/>
              </a:spcAft>
              <a:defRPr sz="1200">
                <a:solidFill>
                  <a:schemeClr val="tx1"/>
                </a:solidFill>
                <a:latin typeface="Calibri" panose="020F0502020204030204" pitchFamily="34" charset="0"/>
              </a:defRPr>
            </a:lvl6pPr>
            <a:lvl7pPr marL="2968625" indent="-225425" eaLnBrk="0" fontAlgn="base" hangingPunct="0">
              <a:spcBef>
                <a:spcPct val="30000"/>
              </a:spcBef>
              <a:spcAft>
                <a:spcPct val="0"/>
              </a:spcAft>
              <a:defRPr sz="1200">
                <a:solidFill>
                  <a:schemeClr val="tx1"/>
                </a:solidFill>
                <a:latin typeface="Calibri" panose="020F0502020204030204" pitchFamily="34" charset="0"/>
              </a:defRPr>
            </a:lvl7pPr>
            <a:lvl8pPr marL="3425825" indent="-225425" eaLnBrk="0" fontAlgn="base" hangingPunct="0">
              <a:spcBef>
                <a:spcPct val="30000"/>
              </a:spcBef>
              <a:spcAft>
                <a:spcPct val="0"/>
              </a:spcAft>
              <a:defRPr sz="1200">
                <a:solidFill>
                  <a:schemeClr val="tx1"/>
                </a:solidFill>
                <a:latin typeface="Calibri" panose="020F0502020204030204" pitchFamily="34" charset="0"/>
              </a:defRPr>
            </a:lvl8pPr>
            <a:lvl9pPr marL="3883025"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811DE8-BC2F-457D-A8DD-85BA12BFCCAE}" type="slidenum">
              <a:rPr lang="en-US" altLang="en-US" smtClean="0">
                <a:solidFill>
                  <a:srgbClr val="000000"/>
                </a:solidFill>
              </a:rPr>
              <a:pPr>
                <a:spcBef>
                  <a:spcPct val="0"/>
                </a:spcBef>
              </a:pPr>
              <a:t>7</a:t>
            </a:fld>
            <a:endParaRPr lang="en-US" altLang="en-US" smtClean="0">
              <a:solidFill>
                <a:srgbClr val="000000"/>
              </a:solidFill>
            </a:endParaRPr>
          </a:p>
        </p:txBody>
      </p:sp>
      <p:sp>
        <p:nvSpPr>
          <p:cNvPr id="1310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Tree>
    <p:extLst>
      <p:ext uri="{BB962C8B-B14F-4D97-AF65-F5344CB8AC3E}">
        <p14:creationId xmlns:p14="http://schemas.microsoft.com/office/powerpoint/2010/main" val="716953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rgbClr val="02688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75285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6210977"/>
      </p:ext>
    </p:extLst>
  </p:cSld>
  <p:clrMapOvr>
    <a:masterClrMapping/>
  </p:clrMapOvr>
  <p:transition spd="slow" advClick="0" advTm="10000">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0810" tIns="45399" rIns="90810" bIns="45399"/>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lIns="90810" tIns="45399" rIns="90810" bIns="4539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5" name="Footer Placeholder 4"/>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6" name="Slide Number Placeholder 5"/>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0860E139-BF83-4EC8-81E2-32F53DD364D7}" type="slidenum">
              <a:rPr lang="en-US"/>
              <a:pPr>
                <a:defRPr/>
              </a:pPr>
              <a:t>‹#›</a:t>
            </a:fld>
            <a:endParaRPr lang="en-US" dirty="0"/>
          </a:p>
        </p:txBody>
      </p:sp>
    </p:spTree>
    <p:extLst>
      <p:ext uri="{BB962C8B-B14F-4D97-AF65-F5344CB8AC3E}">
        <p14:creationId xmlns:p14="http://schemas.microsoft.com/office/powerpoint/2010/main" val="816623005"/>
      </p:ext>
    </p:extLst>
  </p:cSld>
  <p:clrMapOvr>
    <a:masterClrMapping/>
  </p:clrMapOvr>
  <p:transition spd="slow" advClick="0" advTm="10000">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a:prstGeom prst="rect">
            <a:avLst/>
          </a:prstGeom>
        </p:spPr>
        <p:txBody>
          <a:bodyPr lIns="90810" tIns="45399" rIns="90810" bIns="45399" anchor="t"/>
          <a:lstStyle>
            <a:lvl1pPr algn="l">
              <a:defRPr sz="3636"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41"/>
            <a:ext cx="7772400" cy="1500187"/>
          </a:xfrm>
          <a:prstGeom prst="rect">
            <a:avLst/>
          </a:prstGeom>
        </p:spPr>
        <p:txBody>
          <a:bodyPr lIns="90810" tIns="45399" rIns="90810" bIns="45399" anchor="b"/>
          <a:lstStyle>
            <a:lvl1pPr marL="0" indent="0">
              <a:buNone/>
              <a:defRPr sz="1818">
                <a:solidFill>
                  <a:schemeClr val="tx1">
                    <a:tint val="75000"/>
                  </a:schemeClr>
                </a:solidFill>
              </a:defRPr>
            </a:lvl1pPr>
            <a:lvl2pPr marL="412760" indent="0">
              <a:buNone/>
              <a:defRPr sz="1636">
                <a:solidFill>
                  <a:schemeClr val="tx1">
                    <a:tint val="75000"/>
                  </a:schemeClr>
                </a:solidFill>
              </a:defRPr>
            </a:lvl2pPr>
            <a:lvl3pPr marL="825526" indent="0">
              <a:buNone/>
              <a:defRPr sz="1455">
                <a:solidFill>
                  <a:schemeClr val="tx1">
                    <a:tint val="75000"/>
                  </a:schemeClr>
                </a:solidFill>
              </a:defRPr>
            </a:lvl3pPr>
            <a:lvl4pPr marL="1238277" indent="0">
              <a:buNone/>
              <a:defRPr sz="1273">
                <a:solidFill>
                  <a:schemeClr val="tx1">
                    <a:tint val="75000"/>
                  </a:schemeClr>
                </a:solidFill>
              </a:defRPr>
            </a:lvl4pPr>
            <a:lvl5pPr marL="1651044" indent="0">
              <a:buNone/>
              <a:defRPr sz="1273">
                <a:solidFill>
                  <a:schemeClr val="tx1">
                    <a:tint val="75000"/>
                  </a:schemeClr>
                </a:solidFill>
              </a:defRPr>
            </a:lvl5pPr>
            <a:lvl6pPr marL="2063792" indent="0">
              <a:buNone/>
              <a:defRPr sz="1273">
                <a:solidFill>
                  <a:schemeClr val="tx1">
                    <a:tint val="75000"/>
                  </a:schemeClr>
                </a:solidFill>
              </a:defRPr>
            </a:lvl6pPr>
            <a:lvl7pPr marL="2476550" indent="0">
              <a:buNone/>
              <a:defRPr sz="1273">
                <a:solidFill>
                  <a:schemeClr val="tx1">
                    <a:tint val="75000"/>
                  </a:schemeClr>
                </a:solidFill>
              </a:defRPr>
            </a:lvl7pPr>
            <a:lvl8pPr marL="2889303" indent="0">
              <a:buNone/>
              <a:defRPr sz="1273">
                <a:solidFill>
                  <a:schemeClr val="tx1">
                    <a:tint val="75000"/>
                  </a:schemeClr>
                </a:solidFill>
              </a:defRPr>
            </a:lvl8pPr>
            <a:lvl9pPr marL="3302068" indent="0">
              <a:buNone/>
              <a:defRPr sz="127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5" name="Footer Placeholder 4"/>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6" name="Slide Number Placeholder 5"/>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3100E888-913C-4D03-8C5B-17247F620C10}" type="slidenum">
              <a:rPr lang="en-US"/>
              <a:pPr>
                <a:defRPr/>
              </a:pPr>
              <a:t>‹#›</a:t>
            </a:fld>
            <a:endParaRPr lang="en-US" dirty="0"/>
          </a:p>
        </p:txBody>
      </p:sp>
    </p:spTree>
    <p:extLst>
      <p:ext uri="{BB962C8B-B14F-4D97-AF65-F5344CB8AC3E}">
        <p14:creationId xmlns:p14="http://schemas.microsoft.com/office/powerpoint/2010/main" val="4073189070"/>
      </p:ext>
    </p:extLst>
  </p:cSld>
  <p:clrMapOvr>
    <a:masterClrMapping/>
  </p:clrMapOvr>
  <p:transition spd="slow" advClick="0" advTm="10000">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0810" tIns="45399" rIns="90810" bIns="45399"/>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lIns="90810" tIns="45399" rIns="90810" bIns="45399"/>
          <a:lstStyle>
            <a:lvl1pPr>
              <a:defRPr sz="2545"/>
            </a:lvl1pPr>
            <a:lvl2pPr>
              <a:defRPr sz="2182"/>
            </a:lvl2pPr>
            <a:lvl3pPr>
              <a:defRPr sz="1818"/>
            </a:lvl3pPr>
            <a:lvl4pPr>
              <a:defRPr sz="1636"/>
            </a:lvl4pPr>
            <a:lvl5pPr>
              <a:defRPr sz="1636"/>
            </a:lvl5pPr>
            <a:lvl6pPr>
              <a:defRPr sz="1636"/>
            </a:lvl6pPr>
            <a:lvl7pPr>
              <a:defRPr sz="1636"/>
            </a:lvl7pPr>
            <a:lvl8pPr>
              <a:defRPr sz="1636"/>
            </a:lvl8pPr>
            <a:lvl9pPr>
              <a:defRPr sz="16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lIns="90810" tIns="45399" rIns="90810" bIns="45399"/>
          <a:lstStyle>
            <a:lvl1pPr>
              <a:defRPr sz="2545"/>
            </a:lvl1pPr>
            <a:lvl2pPr>
              <a:defRPr sz="2182"/>
            </a:lvl2pPr>
            <a:lvl3pPr>
              <a:defRPr sz="1818"/>
            </a:lvl3pPr>
            <a:lvl4pPr>
              <a:defRPr sz="1636"/>
            </a:lvl4pPr>
            <a:lvl5pPr>
              <a:defRPr sz="1636"/>
            </a:lvl5pPr>
            <a:lvl6pPr>
              <a:defRPr sz="1636"/>
            </a:lvl6pPr>
            <a:lvl7pPr>
              <a:defRPr sz="1636"/>
            </a:lvl7pPr>
            <a:lvl8pPr>
              <a:defRPr sz="1636"/>
            </a:lvl8pPr>
            <a:lvl9pPr>
              <a:defRPr sz="163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6" name="Footer Placeholder 5"/>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7" name="Slide Number Placeholder 6"/>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A658226A-FDAC-4333-9879-C4329582E17E}" type="slidenum">
              <a:rPr lang="en-US"/>
              <a:pPr>
                <a:defRPr/>
              </a:pPr>
              <a:t>‹#›</a:t>
            </a:fld>
            <a:endParaRPr lang="en-US" dirty="0"/>
          </a:p>
        </p:txBody>
      </p:sp>
    </p:spTree>
    <p:extLst>
      <p:ext uri="{BB962C8B-B14F-4D97-AF65-F5344CB8AC3E}">
        <p14:creationId xmlns:p14="http://schemas.microsoft.com/office/powerpoint/2010/main" val="1105727731"/>
      </p:ext>
    </p:extLst>
  </p:cSld>
  <p:clrMapOvr>
    <a:masterClrMapping/>
  </p:clrMapOvr>
  <p:transition spd="slow" advClick="0" advTm="10000">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0810" tIns="45399" rIns="90810" bIns="45399"/>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7"/>
            <a:ext cx="4040188" cy="639762"/>
          </a:xfrm>
          <a:prstGeom prst="rect">
            <a:avLst/>
          </a:prstGeom>
        </p:spPr>
        <p:txBody>
          <a:bodyPr lIns="90810" tIns="45399" rIns="90810" bIns="45399" anchor="b"/>
          <a:lstStyle>
            <a:lvl1pPr marL="0" indent="0">
              <a:buNone/>
              <a:defRPr sz="2182" b="1"/>
            </a:lvl1pPr>
            <a:lvl2pPr marL="412760" indent="0">
              <a:buNone/>
              <a:defRPr sz="1818" b="1"/>
            </a:lvl2pPr>
            <a:lvl3pPr marL="825526" indent="0">
              <a:buNone/>
              <a:defRPr sz="1636" b="1"/>
            </a:lvl3pPr>
            <a:lvl4pPr marL="1238277" indent="0">
              <a:buNone/>
              <a:defRPr sz="1455" b="1"/>
            </a:lvl4pPr>
            <a:lvl5pPr marL="1651044" indent="0">
              <a:buNone/>
              <a:defRPr sz="1455" b="1"/>
            </a:lvl5pPr>
            <a:lvl6pPr marL="2063792" indent="0">
              <a:buNone/>
              <a:defRPr sz="1455" b="1"/>
            </a:lvl6pPr>
            <a:lvl7pPr marL="2476550" indent="0">
              <a:buNone/>
              <a:defRPr sz="1455" b="1"/>
            </a:lvl7pPr>
            <a:lvl8pPr marL="2889303" indent="0">
              <a:buNone/>
              <a:defRPr sz="1455" b="1"/>
            </a:lvl8pPr>
            <a:lvl9pPr marL="3302068" indent="0">
              <a:buNone/>
              <a:defRPr sz="1455" b="1"/>
            </a:lvl9pPr>
          </a:lstStyle>
          <a:p>
            <a:pPr lvl="0"/>
            <a:r>
              <a:rPr lang="en-US" smtClean="0"/>
              <a:t>Click to edit Master text styles</a:t>
            </a:r>
          </a:p>
        </p:txBody>
      </p:sp>
      <p:sp>
        <p:nvSpPr>
          <p:cNvPr id="4" name="Content Placeholder 3"/>
          <p:cNvSpPr>
            <a:spLocks noGrp="1"/>
          </p:cNvSpPr>
          <p:nvPr>
            <p:ph sz="half" idx="2"/>
          </p:nvPr>
        </p:nvSpPr>
        <p:spPr>
          <a:xfrm>
            <a:off x="457201" y="2174879"/>
            <a:ext cx="4040188" cy="3951288"/>
          </a:xfrm>
          <a:prstGeom prst="rect">
            <a:avLst/>
          </a:prstGeom>
        </p:spPr>
        <p:txBody>
          <a:bodyPr lIns="90810" tIns="45399" rIns="90810" bIns="45399"/>
          <a:lstStyle>
            <a:lvl1pPr>
              <a:defRPr sz="2182"/>
            </a:lvl1pPr>
            <a:lvl2pPr>
              <a:defRPr sz="1818"/>
            </a:lvl2pPr>
            <a:lvl3pPr>
              <a:defRPr sz="1636"/>
            </a:lvl3pPr>
            <a:lvl4pPr>
              <a:defRPr sz="1455"/>
            </a:lvl4pPr>
            <a:lvl5pPr>
              <a:defRPr sz="1455"/>
            </a:lvl5pPr>
            <a:lvl6pPr>
              <a:defRPr sz="1455"/>
            </a:lvl6pPr>
            <a:lvl7pPr>
              <a:defRPr sz="1455"/>
            </a:lvl7pPr>
            <a:lvl8pPr>
              <a:defRPr sz="1455"/>
            </a:lvl8pPr>
            <a:lvl9pPr>
              <a:defRPr sz="145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92" y="1535117"/>
            <a:ext cx="4041775" cy="639762"/>
          </a:xfrm>
          <a:prstGeom prst="rect">
            <a:avLst/>
          </a:prstGeom>
        </p:spPr>
        <p:txBody>
          <a:bodyPr lIns="90810" tIns="45399" rIns="90810" bIns="45399" anchor="b"/>
          <a:lstStyle>
            <a:lvl1pPr marL="0" indent="0">
              <a:buNone/>
              <a:defRPr sz="2182" b="1"/>
            </a:lvl1pPr>
            <a:lvl2pPr marL="412760" indent="0">
              <a:buNone/>
              <a:defRPr sz="1818" b="1"/>
            </a:lvl2pPr>
            <a:lvl3pPr marL="825526" indent="0">
              <a:buNone/>
              <a:defRPr sz="1636" b="1"/>
            </a:lvl3pPr>
            <a:lvl4pPr marL="1238277" indent="0">
              <a:buNone/>
              <a:defRPr sz="1455" b="1"/>
            </a:lvl4pPr>
            <a:lvl5pPr marL="1651044" indent="0">
              <a:buNone/>
              <a:defRPr sz="1455" b="1"/>
            </a:lvl5pPr>
            <a:lvl6pPr marL="2063792" indent="0">
              <a:buNone/>
              <a:defRPr sz="1455" b="1"/>
            </a:lvl6pPr>
            <a:lvl7pPr marL="2476550" indent="0">
              <a:buNone/>
              <a:defRPr sz="1455" b="1"/>
            </a:lvl7pPr>
            <a:lvl8pPr marL="2889303" indent="0">
              <a:buNone/>
              <a:defRPr sz="1455" b="1"/>
            </a:lvl8pPr>
            <a:lvl9pPr marL="3302068" indent="0">
              <a:buNone/>
              <a:defRPr sz="1455" b="1"/>
            </a:lvl9pPr>
          </a:lstStyle>
          <a:p>
            <a:pPr lvl="0"/>
            <a:r>
              <a:rPr lang="en-US" smtClean="0"/>
              <a:t>Click to edit Master text styles</a:t>
            </a:r>
          </a:p>
        </p:txBody>
      </p:sp>
      <p:sp>
        <p:nvSpPr>
          <p:cNvPr id="6" name="Content Placeholder 5"/>
          <p:cNvSpPr>
            <a:spLocks noGrp="1"/>
          </p:cNvSpPr>
          <p:nvPr>
            <p:ph sz="quarter" idx="4"/>
          </p:nvPr>
        </p:nvSpPr>
        <p:spPr>
          <a:xfrm>
            <a:off x="4645092" y="2174879"/>
            <a:ext cx="4041775" cy="3951288"/>
          </a:xfrm>
          <a:prstGeom prst="rect">
            <a:avLst/>
          </a:prstGeom>
        </p:spPr>
        <p:txBody>
          <a:bodyPr lIns="90810" tIns="45399" rIns="90810" bIns="45399"/>
          <a:lstStyle>
            <a:lvl1pPr>
              <a:defRPr sz="2182"/>
            </a:lvl1pPr>
            <a:lvl2pPr>
              <a:defRPr sz="1818"/>
            </a:lvl2pPr>
            <a:lvl3pPr>
              <a:defRPr sz="1636"/>
            </a:lvl3pPr>
            <a:lvl4pPr>
              <a:defRPr sz="1455"/>
            </a:lvl4pPr>
            <a:lvl5pPr>
              <a:defRPr sz="1455"/>
            </a:lvl5pPr>
            <a:lvl6pPr>
              <a:defRPr sz="1455"/>
            </a:lvl6pPr>
            <a:lvl7pPr>
              <a:defRPr sz="1455"/>
            </a:lvl7pPr>
            <a:lvl8pPr>
              <a:defRPr sz="1455"/>
            </a:lvl8pPr>
            <a:lvl9pPr>
              <a:defRPr sz="145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8" name="Footer Placeholder 7"/>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9" name="Slide Number Placeholder 8"/>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7B8FC831-6A7A-471F-9002-4C83BFAB33B4}" type="slidenum">
              <a:rPr lang="en-US"/>
              <a:pPr>
                <a:defRPr/>
              </a:pPr>
              <a:t>‹#›</a:t>
            </a:fld>
            <a:endParaRPr lang="en-US" dirty="0"/>
          </a:p>
        </p:txBody>
      </p:sp>
    </p:spTree>
    <p:extLst>
      <p:ext uri="{BB962C8B-B14F-4D97-AF65-F5344CB8AC3E}">
        <p14:creationId xmlns:p14="http://schemas.microsoft.com/office/powerpoint/2010/main" val="794880262"/>
      </p:ext>
    </p:extLst>
  </p:cSld>
  <p:clrMapOvr>
    <a:masterClrMapping/>
  </p:clrMapOvr>
  <p:transition spd="slow" advClick="0" advTm="10000">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0810" tIns="45399" rIns="90810" bIns="45399"/>
          <a:lstStyle/>
          <a:p>
            <a:r>
              <a:rPr lang="en-US" smtClean="0"/>
              <a:t>Click to edit Master title style</a:t>
            </a:r>
            <a:endParaRPr lang="en-US"/>
          </a:p>
        </p:txBody>
      </p:sp>
      <p:sp>
        <p:nvSpPr>
          <p:cNvPr id="3" name="Date Placeholder 2"/>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4" name="Footer Placeholder 3"/>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5" name="Slide Number Placeholder 4"/>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9FEEB6F0-0B76-4E36-AAD6-F92D90E54911}" type="slidenum">
              <a:rPr lang="en-US"/>
              <a:pPr>
                <a:defRPr/>
              </a:pPr>
              <a:t>‹#›</a:t>
            </a:fld>
            <a:endParaRPr lang="en-US" dirty="0"/>
          </a:p>
        </p:txBody>
      </p:sp>
    </p:spTree>
    <p:extLst>
      <p:ext uri="{BB962C8B-B14F-4D97-AF65-F5344CB8AC3E}">
        <p14:creationId xmlns:p14="http://schemas.microsoft.com/office/powerpoint/2010/main" val="1278012642"/>
      </p:ext>
    </p:extLst>
  </p:cSld>
  <p:clrMapOvr>
    <a:masterClrMapping/>
  </p:clrMapOvr>
  <p:transition spd="slow" advClick="0" advTm="10000">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3" name="Footer Placeholder 2"/>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4" name="Slide Number Placeholder 3"/>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B2289C71-4EDA-4967-A344-CF55AA0AD45F}" type="slidenum">
              <a:rPr lang="en-US"/>
              <a:pPr>
                <a:defRPr/>
              </a:pPr>
              <a:t>‹#›</a:t>
            </a:fld>
            <a:endParaRPr lang="en-US" dirty="0"/>
          </a:p>
        </p:txBody>
      </p:sp>
    </p:spTree>
    <p:extLst>
      <p:ext uri="{BB962C8B-B14F-4D97-AF65-F5344CB8AC3E}">
        <p14:creationId xmlns:p14="http://schemas.microsoft.com/office/powerpoint/2010/main" val="1067893499"/>
      </p:ext>
    </p:extLst>
  </p:cSld>
  <p:clrMapOvr>
    <a:masterClrMapping/>
  </p:clrMapOvr>
  <p:transition spd="slow" advClick="0" advTm="10000">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a:prstGeom prst="rect">
            <a:avLst/>
          </a:prstGeom>
        </p:spPr>
        <p:txBody>
          <a:bodyPr lIns="90810" tIns="45399" rIns="90810" bIns="45399" anchor="b"/>
          <a:lstStyle>
            <a:lvl1pPr algn="l">
              <a:defRPr sz="1818" b="1"/>
            </a:lvl1pPr>
          </a:lstStyle>
          <a:p>
            <a:r>
              <a:rPr lang="en-US" smtClean="0"/>
              <a:t>Click to edit Master title style</a:t>
            </a:r>
            <a:endParaRPr lang="en-US"/>
          </a:p>
        </p:txBody>
      </p:sp>
      <p:sp>
        <p:nvSpPr>
          <p:cNvPr id="3" name="Content Placeholder 2"/>
          <p:cNvSpPr>
            <a:spLocks noGrp="1"/>
          </p:cNvSpPr>
          <p:nvPr>
            <p:ph idx="1"/>
          </p:nvPr>
        </p:nvSpPr>
        <p:spPr>
          <a:xfrm>
            <a:off x="3575050" y="273106"/>
            <a:ext cx="5111750" cy="5853113"/>
          </a:xfrm>
          <a:prstGeom prst="rect">
            <a:avLst/>
          </a:prstGeom>
        </p:spPr>
        <p:txBody>
          <a:bodyPr lIns="90810" tIns="45399" rIns="90810" bIns="45399"/>
          <a:lstStyle>
            <a:lvl1pPr>
              <a:defRPr sz="2818"/>
            </a:lvl1pPr>
            <a:lvl2pPr>
              <a:defRPr sz="2545"/>
            </a:lvl2pPr>
            <a:lvl3pPr>
              <a:defRPr sz="2182"/>
            </a:lvl3pPr>
            <a:lvl4pPr>
              <a:defRPr sz="1818"/>
            </a:lvl4pPr>
            <a:lvl5pPr>
              <a:defRPr sz="1818"/>
            </a:lvl5pPr>
            <a:lvl6pPr>
              <a:defRPr sz="1818"/>
            </a:lvl6pPr>
            <a:lvl7pPr>
              <a:defRPr sz="1818"/>
            </a:lvl7pPr>
            <a:lvl8pPr>
              <a:defRPr sz="1818"/>
            </a:lvl8pPr>
            <a:lvl9pPr>
              <a:defRPr sz="181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13"/>
            <a:ext cx="3008313" cy="4691063"/>
          </a:xfrm>
          <a:prstGeom prst="rect">
            <a:avLst/>
          </a:prstGeom>
        </p:spPr>
        <p:txBody>
          <a:bodyPr lIns="90810" tIns="45399" rIns="90810" bIns="45399"/>
          <a:lstStyle>
            <a:lvl1pPr marL="0" indent="0">
              <a:buNone/>
              <a:defRPr sz="1273"/>
            </a:lvl1pPr>
            <a:lvl2pPr marL="412760" indent="0">
              <a:buNone/>
              <a:defRPr sz="1091"/>
            </a:lvl2pPr>
            <a:lvl3pPr marL="825526" indent="0">
              <a:buNone/>
              <a:defRPr sz="909"/>
            </a:lvl3pPr>
            <a:lvl4pPr marL="1238277" indent="0">
              <a:buNone/>
              <a:defRPr sz="818"/>
            </a:lvl4pPr>
            <a:lvl5pPr marL="1651044" indent="0">
              <a:buNone/>
              <a:defRPr sz="818"/>
            </a:lvl5pPr>
            <a:lvl6pPr marL="2063792" indent="0">
              <a:buNone/>
              <a:defRPr sz="818"/>
            </a:lvl6pPr>
            <a:lvl7pPr marL="2476550" indent="0">
              <a:buNone/>
              <a:defRPr sz="818"/>
            </a:lvl7pPr>
            <a:lvl8pPr marL="2889303" indent="0">
              <a:buNone/>
              <a:defRPr sz="818"/>
            </a:lvl8pPr>
            <a:lvl9pPr marL="3302068" indent="0">
              <a:buNone/>
              <a:defRPr sz="818"/>
            </a:lvl9pPr>
          </a:lstStyle>
          <a:p>
            <a:pPr lvl="0"/>
            <a:r>
              <a:rPr lang="en-US" smtClean="0"/>
              <a:t>Click to edit Master text styles</a:t>
            </a:r>
          </a:p>
        </p:txBody>
      </p:sp>
      <p:sp>
        <p:nvSpPr>
          <p:cNvPr id="5" name="Date Placeholder 4"/>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6" name="Footer Placeholder 5"/>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7" name="Slide Number Placeholder 6"/>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FCC0AFA6-8EE6-470F-8CBF-66ADB3229CF9}" type="slidenum">
              <a:rPr lang="en-US"/>
              <a:pPr>
                <a:defRPr/>
              </a:pPr>
              <a:t>‹#›</a:t>
            </a:fld>
            <a:endParaRPr lang="en-US" dirty="0"/>
          </a:p>
        </p:txBody>
      </p:sp>
    </p:spTree>
    <p:extLst>
      <p:ext uri="{BB962C8B-B14F-4D97-AF65-F5344CB8AC3E}">
        <p14:creationId xmlns:p14="http://schemas.microsoft.com/office/powerpoint/2010/main" val="1464181273"/>
      </p:ext>
    </p:extLst>
  </p:cSld>
  <p:clrMapOvr>
    <a:masterClrMapping/>
  </p:clrMapOvr>
  <p:transition spd="slow" advClick="0" advTm="10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a:prstGeom prst="rect">
            <a:avLst/>
          </a:prstGeom>
        </p:spPr>
        <p:txBody>
          <a:bodyPr lIns="90810" tIns="45399" rIns="90810" bIns="45399" anchor="b"/>
          <a:lstStyle>
            <a:lvl1pPr algn="l">
              <a:defRPr sz="1818"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lIns="90810" tIns="45399" rIns="90810" bIns="45399"/>
          <a:lstStyle>
            <a:lvl1pPr marL="0" indent="0">
              <a:buNone/>
              <a:defRPr sz="2818"/>
            </a:lvl1pPr>
            <a:lvl2pPr marL="412760" indent="0">
              <a:buNone/>
              <a:defRPr sz="2545"/>
            </a:lvl2pPr>
            <a:lvl3pPr marL="825526" indent="0">
              <a:buNone/>
              <a:defRPr sz="2182"/>
            </a:lvl3pPr>
            <a:lvl4pPr marL="1238277" indent="0">
              <a:buNone/>
              <a:defRPr sz="1818"/>
            </a:lvl4pPr>
            <a:lvl5pPr marL="1651044" indent="0">
              <a:buNone/>
              <a:defRPr sz="1818"/>
            </a:lvl5pPr>
            <a:lvl6pPr marL="2063792" indent="0">
              <a:buNone/>
              <a:defRPr sz="1818"/>
            </a:lvl6pPr>
            <a:lvl7pPr marL="2476550" indent="0">
              <a:buNone/>
              <a:defRPr sz="1818"/>
            </a:lvl7pPr>
            <a:lvl8pPr marL="2889303" indent="0">
              <a:buNone/>
              <a:defRPr sz="1818"/>
            </a:lvl8pPr>
            <a:lvl9pPr marL="3302068" indent="0">
              <a:buNone/>
              <a:defRPr sz="1818"/>
            </a:lvl9pPr>
          </a:lstStyle>
          <a:p>
            <a:pPr lvl="0"/>
            <a:endParaRPr lang="en-US" noProof="0" dirty="0"/>
          </a:p>
        </p:txBody>
      </p:sp>
      <p:sp>
        <p:nvSpPr>
          <p:cNvPr id="4" name="Text Placeholder 3"/>
          <p:cNvSpPr>
            <a:spLocks noGrp="1"/>
          </p:cNvSpPr>
          <p:nvPr>
            <p:ph type="body" sz="half" idx="2"/>
          </p:nvPr>
        </p:nvSpPr>
        <p:spPr>
          <a:xfrm>
            <a:off x="1792288" y="5367342"/>
            <a:ext cx="5486400" cy="804862"/>
          </a:xfrm>
          <a:prstGeom prst="rect">
            <a:avLst/>
          </a:prstGeom>
        </p:spPr>
        <p:txBody>
          <a:bodyPr lIns="90810" tIns="45399" rIns="90810" bIns="45399"/>
          <a:lstStyle>
            <a:lvl1pPr marL="0" indent="0">
              <a:buNone/>
              <a:defRPr sz="1273"/>
            </a:lvl1pPr>
            <a:lvl2pPr marL="412760" indent="0">
              <a:buNone/>
              <a:defRPr sz="1091"/>
            </a:lvl2pPr>
            <a:lvl3pPr marL="825526" indent="0">
              <a:buNone/>
              <a:defRPr sz="909"/>
            </a:lvl3pPr>
            <a:lvl4pPr marL="1238277" indent="0">
              <a:buNone/>
              <a:defRPr sz="818"/>
            </a:lvl4pPr>
            <a:lvl5pPr marL="1651044" indent="0">
              <a:buNone/>
              <a:defRPr sz="818"/>
            </a:lvl5pPr>
            <a:lvl6pPr marL="2063792" indent="0">
              <a:buNone/>
              <a:defRPr sz="818"/>
            </a:lvl6pPr>
            <a:lvl7pPr marL="2476550" indent="0">
              <a:buNone/>
              <a:defRPr sz="818"/>
            </a:lvl7pPr>
            <a:lvl8pPr marL="2889303" indent="0">
              <a:buNone/>
              <a:defRPr sz="818"/>
            </a:lvl8pPr>
            <a:lvl9pPr marL="3302068" indent="0">
              <a:buNone/>
              <a:defRPr sz="818"/>
            </a:lvl9pPr>
          </a:lstStyle>
          <a:p>
            <a:pPr lvl="0"/>
            <a:r>
              <a:rPr lang="en-US" smtClean="0"/>
              <a:t>Click to edit Master text styles</a:t>
            </a:r>
          </a:p>
        </p:txBody>
      </p:sp>
      <p:sp>
        <p:nvSpPr>
          <p:cNvPr id="5" name="Date Placeholder 4"/>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6" name="Footer Placeholder 5"/>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7" name="Slide Number Placeholder 6"/>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105CCC44-212A-4E46-8E41-FE0ACAA47EEF}" type="slidenum">
              <a:rPr lang="en-US"/>
              <a:pPr>
                <a:defRPr/>
              </a:pPr>
              <a:t>‹#›</a:t>
            </a:fld>
            <a:endParaRPr lang="en-US" dirty="0"/>
          </a:p>
        </p:txBody>
      </p:sp>
    </p:spTree>
    <p:extLst>
      <p:ext uri="{BB962C8B-B14F-4D97-AF65-F5344CB8AC3E}">
        <p14:creationId xmlns:p14="http://schemas.microsoft.com/office/powerpoint/2010/main" val="4271451582"/>
      </p:ext>
    </p:extLst>
  </p:cSld>
  <p:clrMapOvr>
    <a:masterClrMapping/>
  </p:clrMapOvr>
  <p:transition spd="slow" advClick="0" advTm="10000">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lIns="90810" tIns="45399" rIns="90810" bIns="45399"/>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lIns="90810" tIns="45399" rIns="90810" bIns="4539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5" name="Footer Placeholder 4"/>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6" name="Slide Number Placeholder 5"/>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1BA28FEA-CDA3-473E-9592-0489E7BDF8DE}" type="slidenum">
              <a:rPr lang="en-US"/>
              <a:pPr>
                <a:defRPr/>
              </a:pPr>
              <a:t>‹#›</a:t>
            </a:fld>
            <a:endParaRPr lang="en-US" dirty="0"/>
          </a:p>
        </p:txBody>
      </p:sp>
    </p:spTree>
    <p:extLst>
      <p:ext uri="{BB962C8B-B14F-4D97-AF65-F5344CB8AC3E}">
        <p14:creationId xmlns:p14="http://schemas.microsoft.com/office/powerpoint/2010/main" val="3737826291"/>
      </p:ext>
    </p:extLst>
  </p:cSld>
  <p:clrMapOvr>
    <a:masterClrMapping/>
  </p:clrMapOvr>
  <p:transition spd="slow" advClick="0" advTm="10000">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39"/>
            <a:ext cx="2057400" cy="5851525"/>
          </a:xfrm>
          <a:prstGeom prst="rect">
            <a:avLst/>
          </a:prstGeom>
        </p:spPr>
        <p:txBody>
          <a:bodyPr vert="eaVert" lIns="90810" tIns="45399" rIns="90810" bIns="45399"/>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739"/>
            <a:ext cx="6019800" cy="5851525"/>
          </a:xfrm>
          <a:prstGeom prst="rect">
            <a:avLst/>
          </a:prstGeom>
        </p:spPr>
        <p:txBody>
          <a:bodyPr vert="eaVert" lIns="90810" tIns="45399" rIns="90810" bIns="4539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endParaRPr lang="en-US" dirty="0"/>
          </a:p>
        </p:txBody>
      </p:sp>
      <p:sp>
        <p:nvSpPr>
          <p:cNvPr id="5" name="Footer Placeholder 4"/>
          <p:cNvSpPr>
            <a:spLocks noGrp="1"/>
          </p:cNvSpPr>
          <p:nvPr>
            <p:ph type="ftr" sz="quarter" idx="11"/>
          </p:nvPr>
        </p:nvSpPr>
        <p:spPr>
          <a:xfrm>
            <a:off x="3124200" y="6356451"/>
            <a:ext cx="2895600" cy="365125"/>
          </a:xfrm>
          <a:prstGeom prst="rect">
            <a:avLst/>
          </a:prstGeom>
        </p:spPr>
        <p:txBody>
          <a:bodyPr lIns="90810" tIns="45399" rIns="90810" bIns="45399"/>
          <a:lstStyle>
            <a:lvl1pPr defTabSz="412760" fontAlgn="auto">
              <a:spcBef>
                <a:spcPts val="0"/>
              </a:spcBef>
              <a:spcAft>
                <a:spcPts val="0"/>
              </a:spcAft>
              <a:defRPr sz="1636" b="0" dirty="0">
                <a:solidFill>
                  <a:prstClr val="black"/>
                </a:solidFill>
                <a:latin typeface="Calibri"/>
                <a:cs typeface="+mn-cs"/>
              </a:defRPr>
            </a:lvl1pPr>
          </a:lstStyle>
          <a:p>
            <a:pPr>
              <a:defRPr/>
            </a:pPr>
            <a:endParaRPr lang="en-US"/>
          </a:p>
        </p:txBody>
      </p:sp>
      <p:sp>
        <p:nvSpPr>
          <p:cNvPr id="6" name="Slide Number Placeholder 5"/>
          <p:cNvSpPr>
            <a:spLocks noGrp="1"/>
          </p:cNvSpPr>
          <p:nvPr>
            <p:ph type="sldNum" sz="quarter" idx="12"/>
          </p:nvPr>
        </p:nvSpPr>
        <p:spPr>
          <a:xfrm>
            <a:off x="6553200" y="6356451"/>
            <a:ext cx="2133600" cy="365125"/>
          </a:xfrm>
          <a:prstGeom prst="rect">
            <a:avLst/>
          </a:prstGeom>
        </p:spPr>
        <p:txBody>
          <a:bodyPr lIns="90810" tIns="45399" rIns="90810" bIns="45399"/>
          <a:lstStyle>
            <a:lvl1pPr defTabSz="412760" fontAlgn="auto">
              <a:spcBef>
                <a:spcPts val="0"/>
              </a:spcBef>
              <a:spcAft>
                <a:spcPts val="0"/>
              </a:spcAft>
              <a:defRPr sz="1636" b="0">
                <a:solidFill>
                  <a:prstClr val="black"/>
                </a:solidFill>
                <a:latin typeface="Calibri"/>
                <a:cs typeface="+mn-cs"/>
              </a:defRPr>
            </a:lvl1pPr>
          </a:lstStyle>
          <a:p>
            <a:pPr>
              <a:defRPr/>
            </a:pPr>
            <a:fld id="{4B7D7F35-8246-4E11-829F-63271BD01389}" type="slidenum">
              <a:rPr lang="en-US"/>
              <a:pPr>
                <a:defRPr/>
              </a:pPr>
              <a:t>‹#›</a:t>
            </a:fld>
            <a:endParaRPr lang="en-US" dirty="0"/>
          </a:p>
        </p:txBody>
      </p:sp>
    </p:spTree>
    <p:extLst>
      <p:ext uri="{BB962C8B-B14F-4D97-AF65-F5344CB8AC3E}">
        <p14:creationId xmlns:p14="http://schemas.microsoft.com/office/powerpoint/2010/main" val="3735073115"/>
      </p:ext>
    </p:extLst>
  </p:cSld>
  <p:clrMapOvr>
    <a:masterClrMapping/>
  </p:clrMapOvr>
  <p:transition spd="slow" advClick="0" advTm="10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200" b="0"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536192"/>
            <a:ext cx="3657600" cy="4590288"/>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6800" y="1536192"/>
            <a:ext cx="3657600" cy="4590288"/>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68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4962144"/>
            <a:ext cx="7772400" cy="594360"/>
          </a:xfrm>
        </p:spPr>
        <p:txBody>
          <a:bodyPr anchor="b"/>
          <a:lstStyle>
            <a:lvl1pPr algn="ctr">
              <a:defRPr sz="2200" b="1"/>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685799" y="55626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Content Placeholder 8"/>
          <p:cNvSpPr>
            <a:spLocks noGrp="1"/>
          </p:cNvSpPr>
          <p:nvPr>
            <p:ph sz="quarter" idx="13"/>
          </p:nvPr>
        </p:nvSpPr>
        <p:spPr>
          <a:xfrm>
            <a:off x="685800" y="381000"/>
            <a:ext cx="7772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1143000"/>
            <a:ext cx="8458200" cy="434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20000" t="50000" r="100000" b="50000"/>
          </a:path>
          <a:tileRect/>
        </a:gra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5486400" cy="10969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077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p:titleStyle>
    <p:bodyStyle>
      <a:lvl1pPr marL="342900" indent="-228600" algn="l" defTabSz="914400" rtl="0" eaLnBrk="1" latinLnBrk="0" hangingPunct="1">
        <a:spcBef>
          <a:spcPct val="20000"/>
        </a:spcBef>
        <a:buClr>
          <a:srgbClr val="02688D"/>
        </a:buClr>
        <a:buFont typeface="Arial"/>
        <a:buChar char="•"/>
        <a:defRPr sz="2200" kern="1200">
          <a:solidFill>
            <a:schemeClr val="bg1">
              <a:lumMod val="50000"/>
            </a:schemeClr>
          </a:solidFill>
          <a:latin typeface="Arial"/>
          <a:ea typeface="+mn-ea"/>
          <a:cs typeface="Arial"/>
        </a:defRPr>
      </a:lvl1pPr>
      <a:lvl2pPr marL="640080" indent="-228600" algn="l" defTabSz="914400" rtl="0" eaLnBrk="1" latinLnBrk="0" hangingPunct="1">
        <a:spcBef>
          <a:spcPct val="20000"/>
        </a:spcBef>
        <a:buClr>
          <a:srgbClr val="02688D"/>
        </a:buClr>
        <a:buFont typeface="Arial"/>
        <a:buChar char="•"/>
        <a:defRPr sz="2000" kern="1200">
          <a:solidFill>
            <a:schemeClr val="bg1">
              <a:lumMod val="50000"/>
            </a:schemeClr>
          </a:solidFill>
          <a:latin typeface="Arial"/>
          <a:ea typeface="+mn-ea"/>
          <a:cs typeface="Arial"/>
        </a:defRPr>
      </a:lvl2pPr>
      <a:lvl3pPr marL="1005840" indent="-228600" algn="l" defTabSz="914400" rtl="0" eaLnBrk="1" latinLnBrk="0" hangingPunct="1">
        <a:spcBef>
          <a:spcPct val="20000"/>
        </a:spcBef>
        <a:buClr>
          <a:srgbClr val="02688D"/>
        </a:buClr>
        <a:buFont typeface="Arial"/>
        <a:buChar char="•"/>
        <a:defRPr sz="1800" kern="1200">
          <a:solidFill>
            <a:schemeClr val="bg1">
              <a:lumMod val="50000"/>
            </a:schemeClr>
          </a:solidFill>
          <a:latin typeface="Arial"/>
          <a:ea typeface="+mn-ea"/>
          <a:cs typeface="Arial"/>
        </a:defRPr>
      </a:lvl3pPr>
      <a:lvl4pPr marL="1280160" indent="-228600" algn="l" defTabSz="914400" rtl="0" eaLnBrk="1" latinLnBrk="0" hangingPunct="1">
        <a:spcBef>
          <a:spcPct val="20000"/>
        </a:spcBef>
        <a:buClr>
          <a:srgbClr val="02688D"/>
        </a:buClr>
        <a:buFont typeface="Arial"/>
        <a:buChar char="•"/>
        <a:defRPr sz="1600" kern="1200">
          <a:solidFill>
            <a:schemeClr val="bg1">
              <a:lumMod val="50000"/>
            </a:schemeClr>
          </a:solidFill>
          <a:latin typeface="Arial"/>
          <a:ea typeface="+mn-ea"/>
          <a:cs typeface="Arial"/>
        </a:defRPr>
      </a:lvl4pPr>
      <a:lvl5pPr marL="1554480" indent="-228600" algn="l" defTabSz="914400" rtl="0" eaLnBrk="1" latinLnBrk="0" hangingPunct="1">
        <a:spcBef>
          <a:spcPct val="20000"/>
        </a:spcBef>
        <a:buClr>
          <a:srgbClr val="02688D"/>
        </a:buClr>
        <a:buFont typeface="Arial"/>
        <a:buChar char="•"/>
        <a:defRPr sz="1400" kern="1200" baseline="0">
          <a:solidFill>
            <a:schemeClr val="bg1">
              <a:lumMod val="50000"/>
            </a:schemeClr>
          </a:solidFill>
          <a:latin typeface="Arial"/>
          <a:ea typeface="+mn-ea"/>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6"/>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140454"/>
            <a:ext cx="91440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495301" y="1192213"/>
            <a:ext cx="8137525" cy="76200"/>
          </a:xfrm>
          <a:prstGeom prst="rect">
            <a:avLst/>
          </a:prstGeom>
          <a:solidFill>
            <a:srgbClr val="0098CF"/>
          </a:solidFill>
          <a:ln>
            <a:noFill/>
          </a:ln>
          <a:effectLst/>
        </p:spPr>
        <p:style>
          <a:lnRef idx="1">
            <a:schemeClr val="accent1"/>
          </a:lnRef>
          <a:fillRef idx="3">
            <a:schemeClr val="accent1"/>
          </a:fillRef>
          <a:effectRef idx="2">
            <a:schemeClr val="accent1"/>
          </a:effectRef>
          <a:fontRef idx="minor">
            <a:schemeClr val="lt1"/>
          </a:fontRef>
        </p:style>
        <p:txBody>
          <a:bodyPr lIns="82555" tIns="41272" rIns="82555" bIns="41272" anchor="ctr"/>
          <a:lstStyle/>
          <a:p>
            <a:pPr algn="ctr" defTabSz="412760">
              <a:defRPr/>
            </a:pPr>
            <a:endParaRPr lang="en-US" sz="1636" dirty="0">
              <a:solidFill>
                <a:prstClr val="white"/>
              </a:solidFill>
            </a:endParaRPr>
          </a:p>
        </p:txBody>
      </p:sp>
      <p:sp>
        <p:nvSpPr>
          <p:cNvPr id="12" name="Rectangle 11"/>
          <p:cNvSpPr/>
          <p:nvPr userDrawn="1"/>
        </p:nvSpPr>
        <p:spPr>
          <a:xfrm>
            <a:off x="495301" y="6026150"/>
            <a:ext cx="8137525" cy="39688"/>
          </a:xfrm>
          <a:prstGeom prst="rect">
            <a:avLst/>
          </a:prstGeom>
          <a:solidFill>
            <a:srgbClr val="005190"/>
          </a:solidFill>
          <a:effectLst/>
        </p:spPr>
        <p:style>
          <a:lnRef idx="1">
            <a:schemeClr val="accent1"/>
          </a:lnRef>
          <a:fillRef idx="3">
            <a:schemeClr val="accent1"/>
          </a:fillRef>
          <a:effectRef idx="2">
            <a:schemeClr val="accent1"/>
          </a:effectRef>
          <a:fontRef idx="minor">
            <a:schemeClr val="lt1"/>
          </a:fontRef>
        </p:style>
        <p:txBody>
          <a:bodyPr lIns="82555" tIns="41272" rIns="82555" bIns="41272" anchor="ctr"/>
          <a:lstStyle/>
          <a:p>
            <a:pPr algn="ctr" defTabSz="412760">
              <a:defRPr/>
            </a:pPr>
            <a:endParaRPr lang="en-US" sz="1636" dirty="0">
              <a:solidFill>
                <a:prstClr val="white"/>
              </a:solidFill>
            </a:endParaRPr>
          </a:p>
        </p:txBody>
      </p:sp>
    </p:spTree>
    <p:extLst>
      <p:ext uri="{BB962C8B-B14F-4D97-AF65-F5344CB8AC3E}">
        <p14:creationId xmlns:p14="http://schemas.microsoft.com/office/powerpoint/2010/main" val="71517810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advClick="0" advTm="10000">
    <p:wipe/>
  </p:transition>
  <p:timing>
    <p:tnLst>
      <p:par>
        <p:cTn id="1" dur="indefinite" restart="never" nodeType="tmRoot"/>
      </p:par>
    </p:tnLst>
  </p:timing>
  <p:hf sldNum="0" hdr="0" ftr="0" dt="0"/>
  <p:txStyles>
    <p:titleStyle>
      <a:lvl1pPr algn="ctr" defTabSz="412760" rtl="0" eaLnBrk="0" fontAlgn="base" hangingPunct="0">
        <a:spcBef>
          <a:spcPct val="0"/>
        </a:spcBef>
        <a:spcAft>
          <a:spcPct val="0"/>
        </a:spcAft>
        <a:defRPr sz="4091" kern="1200">
          <a:solidFill>
            <a:schemeClr val="tx1"/>
          </a:solidFill>
          <a:latin typeface="+mj-lt"/>
          <a:ea typeface="+mj-ea"/>
          <a:cs typeface="+mj-cs"/>
        </a:defRPr>
      </a:lvl1pPr>
      <a:lvl2pPr algn="ctr" defTabSz="412760" rtl="0" eaLnBrk="0" fontAlgn="base" hangingPunct="0">
        <a:spcBef>
          <a:spcPct val="0"/>
        </a:spcBef>
        <a:spcAft>
          <a:spcPct val="0"/>
        </a:spcAft>
        <a:defRPr sz="4091">
          <a:solidFill>
            <a:schemeClr val="tx1"/>
          </a:solidFill>
          <a:latin typeface="Calibri" pitchFamily="34" charset="0"/>
        </a:defRPr>
      </a:lvl2pPr>
      <a:lvl3pPr algn="ctr" defTabSz="412760" rtl="0" eaLnBrk="0" fontAlgn="base" hangingPunct="0">
        <a:spcBef>
          <a:spcPct val="0"/>
        </a:spcBef>
        <a:spcAft>
          <a:spcPct val="0"/>
        </a:spcAft>
        <a:defRPr sz="4091">
          <a:solidFill>
            <a:schemeClr val="tx1"/>
          </a:solidFill>
          <a:latin typeface="Calibri" pitchFamily="34" charset="0"/>
        </a:defRPr>
      </a:lvl3pPr>
      <a:lvl4pPr algn="ctr" defTabSz="412760" rtl="0" eaLnBrk="0" fontAlgn="base" hangingPunct="0">
        <a:spcBef>
          <a:spcPct val="0"/>
        </a:spcBef>
        <a:spcAft>
          <a:spcPct val="0"/>
        </a:spcAft>
        <a:defRPr sz="4091">
          <a:solidFill>
            <a:schemeClr val="tx1"/>
          </a:solidFill>
          <a:latin typeface="Calibri" pitchFamily="34" charset="0"/>
        </a:defRPr>
      </a:lvl4pPr>
      <a:lvl5pPr algn="ctr" defTabSz="412760" rtl="0" eaLnBrk="0" fontAlgn="base" hangingPunct="0">
        <a:spcBef>
          <a:spcPct val="0"/>
        </a:spcBef>
        <a:spcAft>
          <a:spcPct val="0"/>
        </a:spcAft>
        <a:defRPr sz="4091">
          <a:solidFill>
            <a:schemeClr val="tx1"/>
          </a:solidFill>
          <a:latin typeface="Calibri" pitchFamily="34" charset="0"/>
        </a:defRPr>
      </a:lvl5pPr>
      <a:lvl6pPr marL="412760" algn="ctr" defTabSz="412760" rtl="0" fontAlgn="base">
        <a:spcBef>
          <a:spcPct val="0"/>
        </a:spcBef>
        <a:spcAft>
          <a:spcPct val="0"/>
        </a:spcAft>
        <a:defRPr sz="4091">
          <a:solidFill>
            <a:schemeClr val="tx1"/>
          </a:solidFill>
          <a:latin typeface="Calibri" pitchFamily="34" charset="0"/>
        </a:defRPr>
      </a:lvl6pPr>
      <a:lvl7pPr marL="825526" algn="ctr" defTabSz="412760" rtl="0" fontAlgn="base">
        <a:spcBef>
          <a:spcPct val="0"/>
        </a:spcBef>
        <a:spcAft>
          <a:spcPct val="0"/>
        </a:spcAft>
        <a:defRPr sz="4091">
          <a:solidFill>
            <a:schemeClr val="tx1"/>
          </a:solidFill>
          <a:latin typeface="Calibri" pitchFamily="34" charset="0"/>
        </a:defRPr>
      </a:lvl7pPr>
      <a:lvl8pPr marL="1238277" algn="ctr" defTabSz="412760" rtl="0" fontAlgn="base">
        <a:spcBef>
          <a:spcPct val="0"/>
        </a:spcBef>
        <a:spcAft>
          <a:spcPct val="0"/>
        </a:spcAft>
        <a:defRPr sz="4091">
          <a:solidFill>
            <a:schemeClr val="tx1"/>
          </a:solidFill>
          <a:latin typeface="Calibri" pitchFamily="34" charset="0"/>
        </a:defRPr>
      </a:lvl8pPr>
      <a:lvl9pPr marL="1651044" algn="ctr" defTabSz="412760" rtl="0" fontAlgn="base">
        <a:spcBef>
          <a:spcPct val="0"/>
        </a:spcBef>
        <a:spcAft>
          <a:spcPct val="0"/>
        </a:spcAft>
        <a:defRPr sz="4091">
          <a:solidFill>
            <a:schemeClr val="tx1"/>
          </a:solidFill>
          <a:latin typeface="Calibri" pitchFamily="34" charset="0"/>
        </a:defRPr>
      </a:lvl9pPr>
    </p:titleStyle>
    <p:bodyStyle>
      <a:lvl1pPr marL="309561" indent="-309561" algn="l" defTabSz="412760" rtl="0" eaLnBrk="0" fontAlgn="base" hangingPunct="0">
        <a:spcBef>
          <a:spcPct val="20000"/>
        </a:spcBef>
        <a:spcAft>
          <a:spcPct val="0"/>
        </a:spcAft>
        <a:buFont typeface="Arial" charset="0"/>
        <a:buChar char="•"/>
        <a:defRPr sz="2818" kern="1200">
          <a:solidFill>
            <a:schemeClr val="tx1"/>
          </a:solidFill>
          <a:latin typeface="+mn-lt"/>
          <a:ea typeface="+mn-ea"/>
          <a:cs typeface="+mn-cs"/>
        </a:defRPr>
      </a:lvl1pPr>
      <a:lvl2pPr marL="670733" indent="-257970" algn="l" defTabSz="412760" rtl="0" eaLnBrk="0" fontAlgn="base" hangingPunct="0">
        <a:spcBef>
          <a:spcPct val="20000"/>
        </a:spcBef>
        <a:spcAft>
          <a:spcPct val="0"/>
        </a:spcAft>
        <a:buFont typeface="Arial" charset="0"/>
        <a:buChar char="–"/>
        <a:defRPr sz="2545" kern="1200">
          <a:solidFill>
            <a:schemeClr val="tx1"/>
          </a:solidFill>
          <a:latin typeface="+mn-lt"/>
          <a:ea typeface="+mn-ea"/>
          <a:cs typeface="+mn-cs"/>
        </a:defRPr>
      </a:lvl2pPr>
      <a:lvl3pPr marL="1031895" indent="-206375" algn="l" defTabSz="412760" rtl="0" eaLnBrk="0" fontAlgn="base" hangingPunct="0">
        <a:spcBef>
          <a:spcPct val="20000"/>
        </a:spcBef>
        <a:spcAft>
          <a:spcPct val="0"/>
        </a:spcAft>
        <a:buFont typeface="Arial" charset="0"/>
        <a:buChar char="•"/>
        <a:defRPr sz="2182" kern="1200">
          <a:solidFill>
            <a:schemeClr val="tx1"/>
          </a:solidFill>
          <a:latin typeface="+mn-lt"/>
          <a:ea typeface="+mn-ea"/>
          <a:cs typeface="+mn-cs"/>
        </a:defRPr>
      </a:lvl3pPr>
      <a:lvl4pPr marL="1444646" indent="-206375" algn="l" defTabSz="412760" rtl="0" eaLnBrk="0" fontAlgn="base" hangingPunct="0">
        <a:spcBef>
          <a:spcPct val="20000"/>
        </a:spcBef>
        <a:spcAft>
          <a:spcPct val="0"/>
        </a:spcAft>
        <a:buFont typeface="Arial" charset="0"/>
        <a:buChar char="–"/>
        <a:defRPr sz="1818" kern="1200">
          <a:solidFill>
            <a:schemeClr val="tx1"/>
          </a:solidFill>
          <a:latin typeface="+mn-lt"/>
          <a:ea typeface="+mn-ea"/>
          <a:cs typeface="+mn-cs"/>
        </a:defRPr>
      </a:lvl4pPr>
      <a:lvl5pPr marL="1857409" indent="-206375" algn="l" defTabSz="412760" rtl="0" eaLnBrk="0" fontAlgn="base" hangingPunct="0">
        <a:spcBef>
          <a:spcPct val="20000"/>
        </a:spcBef>
        <a:spcAft>
          <a:spcPct val="0"/>
        </a:spcAft>
        <a:buFont typeface="Arial" charset="0"/>
        <a:buChar char="»"/>
        <a:defRPr sz="1818" kern="1200">
          <a:solidFill>
            <a:schemeClr val="tx1"/>
          </a:solidFill>
          <a:latin typeface="+mn-lt"/>
          <a:ea typeface="+mn-ea"/>
          <a:cs typeface="+mn-cs"/>
        </a:defRPr>
      </a:lvl5pPr>
      <a:lvl6pPr marL="2270153" indent="-206375" algn="l" defTabSz="412760" rtl="0" eaLnBrk="1" latinLnBrk="0" hangingPunct="1">
        <a:spcBef>
          <a:spcPct val="20000"/>
        </a:spcBef>
        <a:buFont typeface="Arial"/>
        <a:buChar char="•"/>
        <a:defRPr sz="1818" kern="1200">
          <a:solidFill>
            <a:schemeClr val="tx1"/>
          </a:solidFill>
          <a:latin typeface="+mn-lt"/>
          <a:ea typeface="+mn-ea"/>
          <a:cs typeface="+mn-cs"/>
        </a:defRPr>
      </a:lvl6pPr>
      <a:lvl7pPr marL="2682919" indent="-206375" algn="l" defTabSz="412760" rtl="0" eaLnBrk="1" latinLnBrk="0" hangingPunct="1">
        <a:spcBef>
          <a:spcPct val="20000"/>
        </a:spcBef>
        <a:buFont typeface="Arial"/>
        <a:buChar char="•"/>
        <a:defRPr sz="1818" kern="1200">
          <a:solidFill>
            <a:schemeClr val="tx1"/>
          </a:solidFill>
          <a:latin typeface="+mn-lt"/>
          <a:ea typeface="+mn-ea"/>
          <a:cs typeface="+mn-cs"/>
        </a:defRPr>
      </a:lvl7pPr>
      <a:lvl8pPr marL="3095676" indent="-206375" algn="l" defTabSz="412760" rtl="0" eaLnBrk="1" latinLnBrk="0" hangingPunct="1">
        <a:spcBef>
          <a:spcPct val="20000"/>
        </a:spcBef>
        <a:buFont typeface="Arial"/>
        <a:buChar char="•"/>
        <a:defRPr sz="1818" kern="1200">
          <a:solidFill>
            <a:schemeClr val="tx1"/>
          </a:solidFill>
          <a:latin typeface="+mn-lt"/>
          <a:ea typeface="+mn-ea"/>
          <a:cs typeface="+mn-cs"/>
        </a:defRPr>
      </a:lvl8pPr>
      <a:lvl9pPr marL="3508439" indent="-206375" algn="l" defTabSz="412760" rtl="0" eaLnBrk="1" latinLnBrk="0" hangingPunct="1">
        <a:spcBef>
          <a:spcPct val="20000"/>
        </a:spcBef>
        <a:buFont typeface="Arial"/>
        <a:buChar char="•"/>
        <a:defRPr sz="1818" kern="1200">
          <a:solidFill>
            <a:schemeClr val="tx1"/>
          </a:solidFill>
          <a:latin typeface="+mn-lt"/>
          <a:ea typeface="+mn-ea"/>
          <a:cs typeface="+mn-cs"/>
        </a:defRPr>
      </a:lvl9pPr>
    </p:bodyStyle>
    <p:otherStyle>
      <a:defPPr>
        <a:defRPr lang="en-US"/>
      </a:defPPr>
      <a:lvl1pPr marL="0" algn="l" defTabSz="412760" rtl="0" eaLnBrk="1" latinLnBrk="0" hangingPunct="1">
        <a:defRPr sz="1636" kern="1200">
          <a:solidFill>
            <a:schemeClr val="tx1"/>
          </a:solidFill>
          <a:latin typeface="+mn-lt"/>
          <a:ea typeface="+mn-ea"/>
          <a:cs typeface="+mn-cs"/>
        </a:defRPr>
      </a:lvl1pPr>
      <a:lvl2pPr marL="412760" algn="l" defTabSz="412760" rtl="0" eaLnBrk="1" latinLnBrk="0" hangingPunct="1">
        <a:defRPr sz="1636" kern="1200">
          <a:solidFill>
            <a:schemeClr val="tx1"/>
          </a:solidFill>
          <a:latin typeface="+mn-lt"/>
          <a:ea typeface="+mn-ea"/>
          <a:cs typeface="+mn-cs"/>
        </a:defRPr>
      </a:lvl2pPr>
      <a:lvl3pPr marL="825526" algn="l" defTabSz="412760" rtl="0" eaLnBrk="1" latinLnBrk="0" hangingPunct="1">
        <a:defRPr sz="1636" kern="1200">
          <a:solidFill>
            <a:schemeClr val="tx1"/>
          </a:solidFill>
          <a:latin typeface="+mn-lt"/>
          <a:ea typeface="+mn-ea"/>
          <a:cs typeface="+mn-cs"/>
        </a:defRPr>
      </a:lvl3pPr>
      <a:lvl4pPr marL="1238277" algn="l" defTabSz="412760" rtl="0" eaLnBrk="1" latinLnBrk="0" hangingPunct="1">
        <a:defRPr sz="1636" kern="1200">
          <a:solidFill>
            <a:schemeClr val="tx1"/>
          </a:solidFill>
          <a:latin typeface="+mn-lt"/>
          <a:ea typeface="+mn-ea"/>
          <a:cs typeface="+mn-cs"/>
        </a:defRPr>
      </a:lvl4pPr>
      <a:lvl5pPr marL="1651044" algn="l" defTabSz="412760" rtl="0" eaLnBrk="1" latinLnBrk="0" hangingPunct="1">
        <a:defRPr sz="1636" kern="1200">
          <a:solidFill>
            <a:schemeClr val="tx1"/>
          </a:solidFill>
          <a:latin typeface="+mn-lt"/>
          <a:ea typeface="+mn-ea"/>
          <a:cs typeface="+mn-cs"/>
        </a:defRPr>
      </a:lvl5pPr>
      <a:lvl6pPr marL="2063792" algn="l" defTabSz="412760" rtl="0" eaLnBrk="1" latinLnBrk="0" hangingPunct="1">
        <a:defRPr sz="1636" kern="1200">
          <a:solidFill>
            <a:schemeClr val="tx1"/>
          </a:solidFill>
          <a:latin typeface="+mn-lt"/>
          <a:ea typeface="+mn-ea"/>
          <a:cs typeface="+mn-cs"/>
        </a:defRPr>
      </a:lvl6pPr>
      <a:lvl7pPr marL="2476550" algn="l" defTabSz="412760" rtl="0" eaLnBrk="1" latinLnBrk="0" hangingPunct="1">
        <a:defRPr sz="1636" kern="1200">
          <a:solidFill>
            <a:schemeClr val="tx1"/>
          </a:solidFill>
          <a:latin typeface="+mn-lt"/>
          <a:ea typeface="+mn-ea"/>
          <a:cs typeface="+mn-cs"/>
        </a:defRPr>
      </a:lvl7pPr>
      <a:lvl8pPr marL="2889303" algn="l" defTabSz="412760" rtl="0" eaLnBrk="1" latinLnBrk="0" hangingPunct="1">
        <a:defRPr sz="1636" kern="1200">
          <a:solidFill>
            <a:schemeClr val="tx1"/>
          </a:solidFill>
          <a:latin typeface="+mn-lt"/>
          <a:ea typeface="+mn-ea"/>
          <a:cs typeface="+mn-cs"/>
        </a:defRPr>
      </a:lvl8pPr>
      <a:lvl9pPr marL="3302068" algn="l" defTabSz="412760" rtl="0" eaLnBrk="1" latinLnBrk="0" hangingPunct="1">
        <a:defRPr sz="16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
          <p:cNvPicPr>
            <a:picLocks noChangeAspect="1"/>
          </p:cNvPicPr>
          <p:nvPr/>
        </p:nvPicPr>
        <p:blipFill>
          <a:blip r:embed="rId3">
            <a:extLst>
              <a:ext uri="{28A0092B-C50C-407E-A947-70E740481C1C}">
                <a14:useLocalDpi xmlns:a14="http://schemas.microsoft.com/office/drawing/2010/main" val="0"/>
              </a:ext>
            </a:extLst>
          </a:blip>
          <a:srcRect t="15555" b="12074"/>
          <a:stretch>
            <a:fillRect/>
          </a:stretch>
        </p:blipFill>
        <p:spPr bwMode="auto">
          <a:xfrm>
            <a:off x="0" y="1187643"/>
            <a:ext cx="9144000" cy="4812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txBox="1">
            <a:spLocks/>
          </p:cNvSpPr>
          <p:nvPr/>
        </p:nvSpPr>
        <p:spPr bwMode="auto">
          <a:xfrm>
            <a:off x="114300" y="1295400"/>
            <a:ext cx="8915400"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eaLnBrk="0" hangingPunct="0">
              <a:defRPr sz="3600" b="1">
                <a:solidFill>
                  <a:schemeClr val="tx1"/>
                </a:solidFill>
                <a:latin typeface="Arial" charset="0"/>
                <a:cs typeface="Arial" charset="0"/>
              </a:defRPr>
            </a:lvl1pPr>
            <a:lvl2pPr marL="742950" indent="-285750" defTabSz="457200" eaLnBrk="0" hangingPunct="0">
              <a:defRPr sz="3600" b="1">
                <a:solidFill>
                  <a:schemeClr val="tx1"/>
                </a:solidFill>
                <a:latin typeface="Arial" charset="0"/>
                <a:cs typeface="Arial" charset="0"/>
              </a:defRPr>
            </a:lvl2pPr>
            <a:lvl3pPr marL="1143000" indent="-228600" defTabSz="457200" eaLnBrk="0" hangingPunct="0">
              <a:defRPr sz="3600" b="1">
                <a:solidFill>
                  <a:schemeClr val="tx1"/>
                </a:solidFill>
                <a:latin typeface="Arial" charset="0"/>
                <a:cs typeface="Arial" charset="0"/>
              </a:defRPr>
            </a:lvl3pPr>
            <a:lvl4pPr marL="1600200" indent="-228600" defTabSz="457200" eaLnBrk="0" hangingPunct="0">
              <a:defRPr sz="3600" b="1">
                <a:solidFill>
                  <a:schemeClr val="tx1"/>
                </a:solidFill>
                <a:latin typeface="Arial" charset="0"/>
                <a:cs typeface="Arial" charset="0"/>
              </a:defRPr>
            </a:lvl4pPr>
            <a:lvl5pPr marL="2057400" indent="-228600" defTabSz="457200" eaLnBrk="0" hangingPunct="0">
              <a:defRPr sz="3600" b="1">
                <a:solidFill>
                  <a:schemeClr val="tx1"/>
                </a:solidFill>
                <a:latin typeface="Arial" charset="0"/>
                <a:cs typeface="Arial" charset="0"/>
              </a:defRPr>
            </a:lvl5pPr>
            <a:lvl6pPr marL="2514600" indent="-228600" defTabSz="457200" eaLnBrk="0" fontAlgn="base" hangingPunct="0">
              <a:spcBef>
                <a:spcPct val="0"/>
              </a:spcBef>
              <a:spcAft>
                <a:spcPct val="0"/>
              </a:spcAft>
              <a:defRPr sz="3600" b="1">
                <a:solidFill>
                  <a:schemeClr val="tx1"/>
                </a:solidFill>
                <a:latin typeface="Arial" charset="0"/>
                <a:cs typeface="Arial" charset="0"/>
              </a:defRPr>
            </a:lvl6pPr>
            <a:lvl7pPr marL="2971800" indent="-228600" defTabSz="457200" eaLnBrk="0" fontAlgn="base" hangingPunct="0">
              <a:spcBef>
                <a:spcPct val="0"/>
              </a:spcBef>
              <a:spcAft>
                <a:spcPct val="0"/>
              </a:spcAft>
              <a:defRPr sz="3600" b="1">
                <a:solidFill>
                  <a:schemeClr val="tx1"/>
                </a:solidFill>
                <a:latin typeface="Arial" charset="0"/>
                <a:cs typeface="Arial" charset="0"/>
              </a:defRPr>
            </a:lvl7pPr>
            <a:lvl8pPr marL="3429000" indent="-228600" defTabSz="457200" eaLnBrk="0" fontAlgn="base" hangingPunct="0">
              <a:spcBef>
                <a:spcPct val="0"/>
              </a:spcBef>
              <a:spcAft>
                <a:spcPct val="0"/>
              </a:spcAft>
              <a:defRPr sz="3600" b="1">
                <a:solidFill>
                  <a:schemeClr val="tx1"/>
                </a:solidFill>
                <a:latin typeface="Arial" charset="0"/>
                <a:cs typeface="Arial" charset="0"/>
              </a:defRPr>
            </a:lvl8pPr>
            <a:lvl9pPr marL="3886200" indent="-228600" defTabSz="457200" eaLnBrk="0" fontAlgn="base" hangingPunct="0">
              <a:spcBef>
                <a:spcPct val="0"/>
              </a:spcBef>
              <a:spcAft>
                <a:spcPct val="0"/>
              </a:spcAft>
              <a:defRPr sz="3600" b="1">
                <a:solidFill>
                  <a:schemeClr val="tx1"/>
                </a:solidFill>
                <a:latin typeface="Arial" charset="0"/>
                <a:cs typeface="Arial" charset="0"/>
              </a:defRPr>
            </a:lvl9pPr>
          </a:lstStyle>
          <a:p>
            <a:pPr algn="ctr" eaLnBrk="1" fontAlgn="base" hangingPunct="1">
              <a:spcBef>
                <a:spcPct val="0"/>
              </a:spcBef>
              <a:spcAft>
                <a:spcPct val="0"/>
              </a:spcAft>
            </a:pPr>
            <a:endParaRPr lang="en-US" altLang="en-US" sz="2800" dirty="0" smtClean="0">
              <a:solidFill>
                <a:srgbClr val="FFFFFF"/>
              </a:solidFill>
              <a:latin typeface="+mn-lt"/>
              <a:cs typeface="+mn-cs"/>
            </a:endParaRPr>
          </a:p>
          <a:p>
            <a:pPr algn="ctr" eaLnBrk="1" fontAlgn="base" hangingPunct="1">
              <a:spcBef>
                <a:spcPct val="0"/>
              </a:spcBef>
              <a:spcAft>
                <a:spcPct val="0"/>
              </a:spcAft>
            </a:pPr>
            <a:endParaRPr lang="en-US" altLang="en-US" sz="2800" dirty="0" smtClean="0">
              <a:solidFill>
                <a:srgbClr val="FFFFFF"/>
              </a:solidFill>
              <a:latin typeface="+mn-lt"/>
              <a:cs typeface="+mn-cs"/>
            </a:endParaRPr>
          </a:p>
          <a:p>
            <a:pPr algn="ctr" eaLnBrk="1" fontAlgn="base" hangingPunct="1">
              <a:spcBef>
                <a:spcPct val="0"/>
              </a:spcBef>
              <a:spcAft>
                <a:spcPct val="0"/>
              </a:spcAft>
            </a:pPr>
            <a:endParaRPr lang="en-US" altLang="en-US" sz="2800" dirty="0" smtClean="0">
              <a:solidFill>
                <a:srgbClr val="FFFFFF"/>
              </a:solidFill>
              <a:latin typeface="+mn-lt"/>
              <a:cs typeface="+mn-cs"/>
            </a:endParaRPr>
          </a:p>
          <a:p>
            <a:pPr algn="ctr" eaLnBrk="1" fontAlgn="base" hangingPunct="1">
              <a:spcBef>
                <a:spcPct val="0"/>
              </a:spcBef>
              <a:spcAft>
                <a:spcPct val="0"/>
              </a:spcAft>
            </a:pPr>
            <a:r>
              <a:rPr lang="en-US" sz="5500" dirty="0">
                <a:solidFill>
                  <a:schemeClr val="bg1"/>
                </a:solidFill>
                <a:latin typeface="+mn-lt"/>
                <a:cs typeface="+mn-cs"/>
              </a:rPr>
              <a:t>SMART Goals &amp; Business Plan</a:t>
            </a:r>
            <a:endParaRPr lang="en-US" altLang="en-US" sz="5500" dirty="0" smtClean="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3054651795"/>
      </p:ext>
    </p:extLst>
  </p:cSld>
  <p:clrMapOvr>
    <a:masterClrMapping/>
  </p:clrMapOvr>
  <p:transition spd="slow" advClick="0" advTm="700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73723" y="1037492"/>
          <a:ext cx="7596554" cy="51347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2"/>
          <p:cNvSpPr txBox="1">
            <a:spLocks noChangeArrowheads="1"/>
          </p:cNvSpPr>
          <p:nvPr/>
        </p:nvSpPr>
        <p:spPr>
          <a:xfrm>
            <a:off x="0" y="183077"/>
            <a:ext cx="69342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a:r>
              <a:rPr lang="en-US" sz="2700" dirty="0"/>
              <a:t>SMART Goals</a:t>
            </a:r>
          </a:p>
        </p:txBody>
      </p:sp>
    </p:spTree>
    <p:extLst>
      <p:ext uri="{BB962C8B-B14F-4D97-AF65-F5344CB8AC3E}">
        <p14:creationId xmlns:p14="http://schemas.microsoft.com/office/powerpoint/2010/main" val="1275020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22031" y="1107831"/>
          <a:ext cx="8440613" cy="5070230"/>
        </p:xfrm>
        <a:graphic>
          <a:graphicData uri="http://schemas.openxmlformats.org/drawingml/2006/table">
            <a:tbl>
              <a:tblPr firstRow="1" firstCol="1" bandRow="1"/>
              <a:tblGrid>
                <a:gridCol w="1144287">
                  <a:extLst>
                    <a:ext uri="{9D8B030D-6E8A-4147-A177-3AD203B41FA5}">
                      <a16:colId xmlns:a16="http://schemas.microsoft.com/office/drawing/2014/main" val="20000"/>
                    </a:ext>
                  </a:extLst>
                </a:gridCol>
                <a:gridCol w="1079516">
                  <a:extLst>
                    <a:ext uri="{9D8B030D-6E8A-4147-A177-3AD203B41FA5}">
                      <a16:colId xmlns:a16="http://schemas.microsoft.com/office/drawing/2014/main" val="20001"/>
                    </a:ext>
                  </a:extLst>
                </a:gridCol>
                <a:gridCol w="987757">
                  <a:extLst>
                    <a:ext uri="{9D8B030D-6E8A-4147-A177-3AD203B41FA5}">
                      <a16:colId xmlns:a16="http://schemas.microsoft.com/office/drawing/2014/main" val="20002"/>
                    </a:ext>
                  </a:extLst>
                </a:gridCol>
                <a:gridCol w="1132891">
                  <a:extLst>
                    <a:ext uri="{9D8B030D-6E8A-4147-A177-3AD203B41FA5}">
                      <a16:colId xmlns:a16="http://schemas.microsoft.com/office/drawing/2014/main" val="20003"/>
                    </a:ext>
                  </a:extLst>
                </a:gridCol>
                <a:gridCol w="1132891">
                  <a:extLst>
                    <a:ext uri="{9D8B030D-6E8A-4147-A177-3AD203B41FA5}">
                      <a16:colId xmlns:a16="http://schemas.microsoft.com/office/drawing/2014/main" val="20004"/>
                    </a:ext>
                  </a:extLst>
                </a:gridCol>
                <a:gridCol w="987757">
                  <a:extLst>
                    <a:ext uri="{9D8B030D-6E8A-4147-A177-3AD203B41FA5}">
                      <a16:colId xmlns:a16="http://schemas.microsoft.com/office/drawing/2014/main" val="20005"/>
                    </a:ext>
                  </a:extLst>
                </a:gridCol>
                <a:gridCol w="987757">
                  <a:extLst>
                    <a:ext uri="{9D8B030D-6E8A-4147-A177-3AD203B41FA5}">
                      <a16:colId xmlns:a16="http://schemas.microsoft.com/office/drawing/2014/main" val="20006"/>
                    </a:ext>
                  </a:extLst>
                </a:gridCol>
                <a:gridCol w="987757">
                  <a:extLst>
                    <a:ext uri="{9D8B030D-6E8A-4147-A177-3AD203B41FA5}">
                      <a16:colId xmlns:a16="http://schemas.microsoft.com/office/drawing/2014/main" val="20007"/>
                    </a:ext>
                  </a:extLst>
                </a:gridCol>
              </a:tblGrid>
              <a:tr h="182805">
                <a:tc gridSpan="8">
                  <a:txBody>
                    <a:bodyPr/>
                    <a:lstStyle/>
                    <a:p>
                      <a:pPr marL="0" marR="0" algn="ctr">
                        <a:lnSpc>
                          <a:spcPct val="115000"/>
                        </a:lnSpc>
                        <a:spcBef>
                          <a:spcPts val="0"/>
                        </a:spcBef>
                        <a:spcAft>
                          <a:spcPts val="0"/>
                        </a:spcAft>
                      </a:pPr>
                      <a:r>
                        <a:rPr lang="en-US" sz="9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ACTION PLAN FOR </a:t>
                      </a:r>
                      <a:r>
                        <a:rPr lang="en-US" sz="900" b="1" dirty="0" smtClean="0">
                          <a:solidFill>
                            <a:srgbClr val="FFFFFF"/>
                          </a:solidFill>
                          <a:effectLst/>
                          <a:latin typeface="Calibri" panose="020F0502020204030204" pitchFamily="34" charset="0"/>
                          <a:ea typeface="Calibri" panose="020F0502020204030204" pitchFamily="34" charset="0"/>
                          <a:cs typeface="Arial" panose="020B0604020202020204" pitchFamily="34" charset="0"/>
                        </a:rPr>
                        <a:t>Startups / Growth</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2805">
                <a:tc>
                  <a:txBody>
                    <a:bodyPr/>
                    <a:lstStyle/>
                    <a:p>
                      <a:pPr marL="0" marR="0">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Fellow  Name</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2428"/>
                    </a:solidFill>
                  </a:tcPr>
                </a:tc>
                <a:tc gridSpan="7">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Insert </a:t>
                      </a:r>
                      <a:r>
                        <a:rPr lang="en-US" sz="900" b="1">
                          <a:effectLst/>
                          <a:latin typeface="Calibri" panose="020F0502020204030204" pitchFamily="34" charset="0"/>
                          <a:ea typeface="Calibri" panose="020F0502020204030204" pitchFamily="34" charset="0"/>
                          <a:cs typeface="Arial" panose="020B0604020202020204" pitchFamily="34" charset="0"/>
                        </a:rPr>
                        <a:t>Fellow Name</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82805">
                <a:tc>
                  <a:txBody>
                    <a:bodyPr/>
                    <a:lstStyle/>
                    <a:p>
                      <a:pPr marL="0" marR="0">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Company Name</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2428"/>
                    </a:solidFill>
                  </a:tcPr>
                </a:tc>
                <a:tc gridSpan="7">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Insert </a:t>
                      </a:r>
                      <a:r>
                        <a:rPr lang="en-US" sz="900" b="1">
                          <a:effectLst/>
                          <a:latin typeface="Calibri" panose="020F0502020204030204" pitchFamily="34" charset="0"/>
                          <a:ea typeface="Calibri" panose="020F0502020204030204" pitchFamily="34" charset="0"/>
                          <a:cs typeface="Arial" panose="020B0604020202020204" pitchFamily="34" charset="0"/>
                        </a:rPr>
                        <a:t>Company Name</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82805">
                <a:tc>
                  <a:txBody>
                    <a:bodyPr/>
                    <a:lstStyle/>
                    <a:p>
                      <a:pPr marL="0" marR="0">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My Driving Force</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2428"/>
                    </a:solidFill>
                  </a:tcPr>
                </a:tc>
                <a:tc gridSpan="7">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Insert Driving Force from Vision Leadership </a:t>
                      </a:r>
                      <a:r>
                        <a:rPr lang="en-US" sz="900" b="1">
                          <a:effectLst/>
                          <a:latin typeface="Calibri" panose="020F0502020204030204" pitchFamily="34" charset="0"/>
                          <a:ea typeface="Calibri" panose="020F0502020204030204" pitchFamily="34" charset="0"/>
                          <a:cs typeface="Arial" panose="020B0604020202020204" pitchFamily="34" charset="0"/>
                        </a:rPr>
                        <a:t>Driving Force</a:t>
                      </a:r>
                      <a:r>
                        <a:rPr lang="en-US" sz="900">
                          <a:effectLst/>
                          <a:latin typeface="Calibri" panose="020F0502020204030204" pitchFamily="34" charset="0"/>
                          <a:ea typeface="Calibri" panose="020F0502020204030204" pitchFamily="34" charset="0"/>
                          <a:cs typeface="Arial" panose="020B0604020202020204" pitchFamily="34" charset="0"/>
                        </a:rPr>
                        <a:t> Assignment</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82805">
                <a:tc>
                  <a:txBody>
                    <a:bodyPr/>
                    <a:lstStyle/>
                    <a:p>
                      <a:pPr marL="0" marR="0">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Business Mission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2428"/>
                    </a:solidFill>
                  </a:tcPr>
                </a:tc>
                <a:tc gridSpan="7">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Insert Business Mission from Planning for Growth </a:t>
                      </a:r>
                      <a:r>
                        <a:rPr lang="en-US" sz="900" b="1">
                          <a:effectLst/>
                          <a:latin typeface="Calibri" panose="020F0502020204030204" pitchFamily="34" charset="0"/>
                          <a:ea typeface="Calibri" panose="020F0502020204030204" pitchFamily="34" charset="0"/>
                          <a:cs typeface="Arial" panose="020B0604020202020204" pitchFamily="34" charset="0"/>
                        </a:rPr>
                        <a:t>Business Mission</a:t>
                      </a:r>
                      <a:r>
                        <a:rPr lang="en-US" sz="900">
                          <a:effectLst/>
                          <a:latin typeface="Calibri" panose="020F0502020204030204" pitchFamily="34" charset="0"/>
                          <a:ea typeface="Calibri" panose="020F0502020204030204" pitchFamily="34" charset="0"/>
                          <a:cs typeface="Arial" panose="020B0604020202020204" pitchFamily="34" charset="0"/>
                        </a:rPr>
                        <a:t> Assignment</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82805">
                <a:tc>
                  <a:txBody>
                    <a:bodyPr/>
                    <a:lstStyle/>
                    <a:p>
                      <a:pPr marL="0" marR="0">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Growth Strategy</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2428"/>
                    </a:solidFill>
                  </a:tcPr>
                </a:tc>
                <a:tc gridSpan="7">
                  <a:txBody>
                    <a:bodyPr/>
                    <a:lstStyle/>
                    <a:p>
                      <a:pPr marL="0" marR="0" algn="ctr">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Insert Growth Strategy from Planning for Growth - </a:t>
                      </a:r>
                      <a:r>
                        <a:rPr lang="en-US" sz="900" b="1">
                          <a:effectLst/>
                          <a:latin typeface="Calibri" panose="020F0502020204030204" pitchFamily="34" charset="0"/>
                          <a:ea typeface="Calibri" panose="020F0502020204030204" pitchFamily="34" charset="0"/>
                          <a:cs typeface="Arial" panose="020B0604020202020204" pitchFamily="34" charset="0"/>
                        </a:rPr>
                        <a:t>Growth Strategies &amp; SMART Goals</a:t>
                      </a:r>
                      <a:r>
                        <a:rPr lang="en-US" sz="900">
                          <a:effectLst/>
                          <a:latin typeface="Calibri" panose="020F0502020204030204" pitchFamily="34" charset="0"/>
                          <a:ea typeface="Calibri" panose="020F0502020204030204" pitchFamily="34" charset="0"/>
                          <a:cs typeface="Arial" panose="020B0604020202020204" pitchFamily="34" charset="0"/>
                        </a:rPr>
                        <a:t> Assignment</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823103">
                <a:tc rowSpan="2">
                  <a:txBody>
                    <a:bodyPr/>
                    <a:lstStyle/>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SMART Goals</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(To be achieved in 1-3 years)</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rowSpan="2">
                  <a:txBody>
                    <a:bodyPr/>
                    <a:lstStyle/>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Action Items</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(To be achieved within 0-12 months)</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What are the concrete tasks in the next 0-12 months to ensure progress towards your SMART goal?</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gridSpan="2">
                  <a:txBody>
                    <a:bodyPr/>
                    <a:lstStyle/>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Resources Needed</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What resources or inputs are needed in order to complete this action item?</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Who is Responsible?</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(Who will lead the different elements of these action items? You and/or someone else in your business? If this person needs to be hired, what skills are necessary? )</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rowSpan="2">
                  <a:txBody>
                    <a:bodyPr/>
                    <a:lstStyle/>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Timeframe to Complete</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(How long will it take to implement this action item? List start and end dates).</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rowSpan="2">
                  <a:txBody>
                    <a:bodyPr/>
                    <a:lstStyle/>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Assumptions &amp; Risks</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(Implementation Challenges)</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What are you depending on to make this happen?</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What can happen to ruin this plan?</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rowSpan="2">
                  <a:txBody>
                    <a:bodyPr/>
                    <a:lstStyle/>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Assess, Review and Refine:</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Did I complete my action item? If yes, how do I maintain? If no, do I need to amend my approach or goal?</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extLst>
                  <a:ext uri="{0D108BD9-81ED-4DB2-BD59-A6C34878D82A}">
                    <a16:rowId xmlns:a16="http://schemas.microsoft.com/office/drawing/2014/main" val="10006"/>
                  </a:ext>
                </a:extLst>
              </a:tr>
              <a:tr h="956643">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Financial</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a:txBody>
                    <a:bodyPr/>
                    <a:lstStyle/>
                    <a:p>
                      <a:pPr marL="0" marR="0" algn="ctr">
                        <a:lnSpc>
                          <a:spcPct val="115000"/>
                        </a:lnSpc>
                        <a:spcBef>
                          <a:spcPts val="0"/>
                        </a:spcBef>
                        <a:spcAft>
                          <a:spcPts val="0"/>
                        </a:spcAft>
                      </a:pPr>
                      <a:r>
                        <a:rPr lang="en-US" sz="900" b="1">
                          <a:solidFill>
                            <a:srgbClr val="FFFFFF"/>
                          </a:solidFill>
                          <a:effectLst/>
                          <a:latin typeface="Calibri" panose="020F0502020204030204" pitchFamily="34" charset="0"/>
                          <a:ea typeface="Calibri" panose="020F0502020204030204" pitchFamily="34" charset="0"/>
                          <a:cs typeface="Arial" panose="020B0604020202020204" pitchFamily="34" charset="0"/>
                        </a:rPr>
                        <a:t>Other Resources</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a:solidFill>
                            <a:srgbClr val="FFFFFF"/>
                          </a:solidFill>
                          <a:effectLst/>
                          <a:latin typeface="Calibri" panose="020F0502020204030204" pitchFamily="34" charset="0"/>
                          <a:ea typeface="Calibri" panose="020F0502020204030204" pitchFamily="34" charset="0"/>
                          <a:cs typeface="Arial" panose="020B0604020202020204" pitchFamily="34" charset="0"/>
                        </a:rPr>
                        <a:t>(Information, Physical Assets, Networks)</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365609">
                <a:tc rowSpan="3">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Arial" panose="020B0604020202020204" pitchFamily="34" charset="0"/>
                        </a:rPr>
                        <a:t>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Arial" panose="020B0604020202020204" pitchFamily="34" charset="0"/>
                        </a:rPr>
                        <a:t>SMART Goal 1</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1: </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65609">
                <a:tc vMerge="1">
                  <a:txBody>
                    <a:bodyPr/>
                    <a:lstStyle/>
                    <a:p>
                      <a:endParaRPr lang="en-US"/>
                    </a:p>
                  </a:txBody>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2:</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65609">
                <a:tc vMerge="1">
                  <a:txBody>
                    <a:bodyPr/>
                    <a:lstStyle/>
                    <a:p>
                      <a:endParaRPr lang="en-US"/>
                    </a:p>
                  </a:txBody>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3: </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65609">
                <a:tc rowSpan="3">
                  <a:txBody>
                    <a:bodyPr/>
                    <a:lstStyle/>
                    <a:p>
                      <a:pPr marL="0" marR="0" algn="ctr">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Arial" panose="020B0604020202020204" pitchFamily="34" charset="0"/>
                        </a:rPr>
                        <a:t>Smart Goal 2:</a:t>
                      </a:r>
                      <a:endParaRPr lang="en-US" sz="9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a:effectLst/>
                          <a:latin typeface="Calibri" panose="020F0502020204030204" pitchFamily="34" charset="0"/>
                          <a:ea typeface="Calibri" panose="020F0502020204030204" pitchFamily="34" charset="0"/>
                          <a:cs typeface="Arial" panose="020B0604020202020204" pitchFamily="34" charset="0"/>
                        </a:rPr>
                        <a:t>Action 1: </a:t>
                      </a:r>
                      <a:endParaRPr lang="en-US" sz="90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65609">
                <a:tc vMerge="1">
                  <a:txBody>
                    <a:bodyPr/>
                    <a:lstStyle/>
                    <a:p>
                      <a:endParaRPr lang="en-US"/>
                    </a:p>
                  </a:txBody>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2:</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65609">
                <a:tc vMerge="1">
                  <a:txBody>
                    <a:bodyPr/>
                    <a:lstStyle/>
                    <a:p>
                      <a:endParaRPr lang="en-US"/>
                    </a:p>
                  </a:txBody>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3: </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5" name="Rectangle 2"/>
          <p:cNvSpPr txBox="1">
            <a:spLocks noChangeArrowheads="1"/>
          </p:cNvSpPr>
          <p:nvPr/>
        </p:nvSpPr>
        <p:spPr>
          <a:xfrm>
            <a:off x="0" y="183077"/>
            <a:ext cx="69342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a:r>
              <a:rPr lang="en-US" sz="2700" dirty="0"/>
              <a:t>Business Plan Model</a:t>
            </a:r>
          </a:p>
        </p:txBody>
      </p:sp>
    </p:spTree>
    <p:extLst>
      <p:ext uri="{BB962C8B-B14F-4D97-AF65-F5344CB8AC3E}">
        <p14:creationId xmlns:p14="http://schemas.microsoft.com/office/powerpoint/2010/main" val="340950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903"/>
            <a:ext cx="9144000" cy="6858000"/>
          </a:xfrm>
          <a:prstGeom prst="rect">
            <a:avLst/>
          </a:prstGeom>
        </p:spPr>
      </p:pic>
      <p:sp>
        <p:nvSpPr>
          <p:cNvPr id="4" name="Title 3"/>
          <p:cNvSpPr>
            <a:spLocks noGrp="1"/>
          </p:cNvSpPr>
          <p:nvPr>
            <p:ph type="title"/>
          </p:nvPr>
        </p:nvSpPr>
        <p:spPr>
          <a:xfrm>
            <a:off x="381000" y="1914197"/>
            <a:ext cx="8763000" cy="2971800"/>
          </a:xfrm>
        </p:spPr>
        <p:txBody>
          <a:bodyPr anchor="ctr"/>
          <a:lstStyle/>
          <a:p>
            <a:r>
              <a:rPr lang="en-US" altLang="en-US" sz="5500" dirty="0">
                <a:solidFill>
                  <a:srgbClr val="FFFFFF"/>
                </a:solidFill>
                <a:latin typeface="+mn-lt"/>
                <a:cs typeface="Arial" panose="020B0604020202020204" pitchFamily="34" charset="0"/>
              </a:rPr>
              <a:t>SMART Goals &amp; Business Plan </a:t>
            </a:r>
            <a:r>
              <a:rPr lang="en-US" altLang="en-US" sz="5500" dirty="0" smtClean="0">
                <a:solidFill>
                  <a:srgbClr val="FFFFFF"/>
                </a:solidFill>
                <a:latin typeface="+mn-lt"/>
                <a:cs typeface="Arial" panose="020B0604020202020204" pitchFamily="34" charset="0"/>
              </a:rPr>
              <a:t>Model- </a:t>
            </a:r>
            <a:r>
              <a:rPr lang="en-US" altLang="en-US" sz="5500" dirty="0">
                <a:solidFill>
                  <a:srgbClr val="FFFFFF"/>
                </a:solidFill>
                <a:latin typeface="+mn-lt"/>
                <a:cs typeface="Arial" panose="020B0604020202020204" pitchFamily="34" charset="0"/>
              </a:rPr>
              <a:t/>
            </a:r>
            <a:br>
              <a:rPr lang="en-US" altLang="en-US" sz="5500" dirty="0">
                <a:solidFill>
                  <a:srgbClr val="FFFFFF"/>
                </a:solidFill>
                <a:latin typeface="+mn-lt"/>
                <a:cs typeface="Arial" panose="020B0604020202020204" pitchFamily="34" charset="0"/>
              </a:rPr>
            </a:br>
            <a:r>
              <a:rPr lang="en-US" altLang="en-US" sz="5500" dirty="0">
                <a:solidFill>
                  <a:srgbClr val="FFFFFF"/>
                </a:solidFill>
                <a:latin typeface="+mn-lt"/>
                <a:cs typeface="Arial" panose="020B0604020202020204" pitchFamily="34" charset="0"/>
              </a:rPr>
              <a:t>Practical Case</a:t>
            </a:r>
          </a:p>
        </p:txBody>
      </p:sp>
    </p:spTree>
    <p:extLst>
      <p:ext uri="{BB962C8B-B14F-4D97-AF65-F5344CB8AC3E}">
        <p14:creationId xmlns:p14="http://schemas.microsoft.com/office/powerpoint/2010/main" val="3433195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81354" y="1107831"/>
          <a:ext cx="8581293" cy="5009258"/>
        </p:xfrm>
        <a:graphic>
          <a:graphicData uri="http://schemas.openxmlformats.org/drawingml/2006/table">
            <a:tbl>
              <a:tblPr firstRow="1" firstCol="1" bandRow="1"/>
              <a:tblGrid>
                <a:gridCol w="1001149">
                  <a:extLst>
                    <a:ext uri="{9D8B030D-6E8A-4147-A177-3AD203B41FA5}">
                      <a16:colId xmlns:a16="http://schemas.microsoft.com/office/drawing/2014/main" val="20000"/>
                    </a:ext>
                  </a:extLst>
                </a:gridCol>
                <a:gridCol w="1259718">
                  <a:extLst>
                    <a:ext uri="{9D8B030D-6E8A-4147-A177-3AD203B41FA5}">
                      <a16:colId xmlns:a16="http://schemas.microsoft.com/office/drawing/2014/main" val="20001"/>
                    </a:ext>
                  </a:extLst>
                </a:gridCol>
                <a:gridCol w="1004220">
                  <a:extLst>
                    <a:ext uri="{9D8B030D-6E8A-4147-A177-3AD203B41FA5}">
                      <a16:colId xmlns:a16="http://schemas.microsoft.com/office/drawing/2014/main" val="20002"/>
                    </a:ext>
                  </a:extLst>
                </a:gridCol>
                <a:gridCol w="1151773">
                  <a:extLst>
                    <a:ext uri="{9D8B030D-6E8A-4147-A177-3AD203B41FA5}">
                      <a16:colId xmlns:a16="http://schemas.microsoft.com/office/drawing/2014/main" val="20003"/>
                    </a:ext>
                  </a:extLst>
                </a:gridCol>
                <a:gridCol w="1151773">
                  <a:extLst>
                    <a:ext uri="{9D8B030D-6E8A-4147-A177-3AD203B41FA5}">
                      <a16:colId xmlns:a16="http://schemas.microsoft.com/office/drawing/2014/main" val="20004"/>
                    </a:ext>
                  </a:extLst>
                </a:gridCol>
                <a:gridCol w="1004220">
                  <a:extLst>
                    <a:ext uri="{9D8B030D-6E8A-4147-A177-3AD203B41FA5}">
                      <a16:colId xmlns:a16="http://schemas.microsoft.com/office/drawing/2014/main" val="20005"/>
                    </a:ext>
                  </a:extLst>
                </a:gridCol>
                <a:gridCol w="1004220">
                  <a:extLst>
                    <a:ext uri="{9D8B030D-6E8A-4147-A177-3AD203B41FA5}">
                      <a16:colId xmlns:a16="http://schemas.microsoft.com/office/drawing/2014/main" val="20006"/>
                    </a:ext>
                  </a:extLst>
                </a:gridCol>
                <a:gridCol w="1004220">
                  <a:extLst>
                    <a:ext uri="{9D8B030D-6E8A-4147-A177-3AD203B41FA5}">
                      <a16:colId xmlns:a16="http://schemas.microsoft.com/office/drawing/2014/main" val="20007"/>
                    </a:ext>
                  </a:extLst>
                </a:gridCol>
              </a:tblGrid>
              <a:tr h="272087">
                <a:tc gridSpan="8">
                  <a:txBody>
                    <a:bodyPr/>
                    <a:lstStyle/>
                    <a:p>
                      <a:pPr marL="0" marR="0" algn="ctr">
                        <a:lnSpc>
                          <a:spcPct val="115000"/>
                        </a:lnSpc>
                        <a:spcBef>
                          <a:spcPts val="0"/>
                        </a:spcBef>
                        <a:spcAft>
                          <a:spcPts val="0"/>
                        </a:spcAft>
                      </a:pPr>
                      <a:r>
                        <a:rPr lang="en-US" sz="1100" b="1" dirty="0" smtClean="0">
                          <a:solidFill>
                            <a:srgbClr val="FFFFFF"/>
                          </a:solidFill>
                          <a:effectLst/>
                          <a:latin typeface="Calibri" panose="020F0502020204030204" pitchFamily="34" charset="0"/>
                          <a:ea typeface="Calibri" panose="020F0502020204030204" pitchFamily="34" charset="0"/>
                          <a:cs typeface="Arial" panose="020B0604020202020204" pitchFamily="34" charset="0"/>
                        </a:rPr>
                        <a:t>ACTION PLAN FOR Startups / Growth</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2087">
                <a:tc>
                  <a:txBody>
                    <a:bodyPr/>
                    <a:lstStyle/>
                    <a:p>
                      <a:pPr marL="0" marR="0">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Fellow  Name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2428"/>
                    </a:solidFill>
                  </a:tcPr>
                </a:tc>
                <a:tc gridSpan="7">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Insert </a:t>
                      </a:r>
                      <a:r>
                        <a:rPr lang="en-US" sz="1100" b="1">
                          <a:effectLst/>
                          <a:latin typeface="Calibri" panose="020F0502020204030204" pitchFamily="34" charset="0"/>
                          <a:ea typeface="Calibri" panose="020F0502020204030204" pitchFamily="34" charset="0"/>
                          <a:cs typeface="Arial" panose="020B0604020202020204" pitchFamily="34" charset="0"/>
                        </a:rPr>
                        <a:t>Fellow Name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88268">
                <a:tc>
                  <a:txBody>
                    <a:bodyPr/>
                    <a:lstStyle/>
                    <a:p>
                      <a:pPr marL="0" marR="0">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Company Name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2428"/>
                    </a:solidFill>
                  </a:tcPr>
                </a:tc>
                <a:tc gridSpan="7">
                  <a:txBody>
                    <a:bodyPr/>
                    <a:lstStyle/>
                    <a:p>
                      <a:pPr marL="0" marR="0" algn="ctr">
                        <a:lnSpc>
                          <a:spcPct val="115000"/>
                        </a:lnSpc>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Insert </a:t>
                      </a:r>
                      <a:r>
                        <a:rPr lang="en-US" sz="1100" b="1">
                          <a:effectLst/>
                          <a:latin typeface="Calibri" panose="020F0502020204030204" pitchFamily="34" charset="0"/>
                          <a:ea typeface="Calibri" panose="020F0502020204030204" pitchFamily="34" charset="0"/>
                          <a:cs typeface="Arial" panose="020B0604020202020204" pitchFamily="34" charset="0"/>
                        </a:rPr>
                        <a:t>Company Name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88268">
                <a:tc>
                  <a:txBody>
                    <a:bodyPr/>
                    <a:lstStyle/>
                    <a:p>
                      <a:pPr marL="0" marR="0">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My Driving Force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2428"/>
                    </a:solidFill>
                  </a:tcPr>
                </a:tc>
                <a:tc gridSpan="7">
                  <a:txBody>
                    <a:bodyPr/>
                    <a:lstStyle/>
                    <a:p>
                      <a:pPr marL="0" marR="0" algn="ctr">
                        <a:lnSpc>
                          <a:spcPct val="115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Arial" panose="020B0604020202020204" pitchFamily="34" charset="0"/>
                        </a:rPr>
                        <a:t>Empower women to be able to know their worth</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88268">
                <a:tc>
                  <a:txBody>
                    <a:bodyPr/>
                    <a:lstStyle/>
                    <a:p>
                      <a:pPr marL="0" marR="0">
                        <a:lnSpc>
                          <a:spcPct val="115000"/>
                        </a:lnSpc>
                        <a:spcBef>
                          <a:spcPts val="0"/>
                        </a:spcBef>
                        <a:spcAft>
                          <a:spcPts val="0"/>
                        </a:spcAft>
                      </a:pPr>
                      <a:r>
                        <a:rPr lang="en-US" sz="11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Business Mission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2428"/>
                    </a:solidFill>
                  </a:tcPr>
                </a:tc>
                <a:tc gridSpan="7">
                  <a:txBody>
                    <a:bodyPr/>
                    <a:lstStyle/>
                    <a:p>
                      <a:pPr marL="0" marR="0" algn="ctr">
                        <a:lnSpc>
                          <a:spcPct val="115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Arial" panose="020B0604020202020204" pitchFamily="34" charset="0"/>
                        </a:rPr>
                        <a:t>Translating and implementing the idea and dream into reality that</a:t>
                      </a:r>
                      <a:r>
                        <a:rPr lang="en-US" sz="1100" b="1" baseline="0" dirty="0" smtClean="0">
                          <a:effectLst/>
                          <a:latin typeface="Calibri" panose="020F0502020204030204" pitchFamily="34" charset="0"/>
                          <a:ea typeface="Calibri" panose="020F0502020204030204" pitchFamily="34" charset="0"/>
                          <a:cs typeface="Arial" panose="020B0604020202020204" pitchFamily="34" charset="0"/>
                        </a:rPr>
                        <a:t> </a:t>
                      </a:r>
                      <a:r>
                        <a:rPr lang="en-US" sz="1100" b="1" dirty="0" smtClean="0">
                          <a:effectLst/>
                          <a:latin typeface="Calibri" panose="020F0502020204030204" pitchFamily="34" charset="0"/>
                          <a:ea typeface="Calibri" panose="020F0502020204030204" pitchFamily="34" charset="0"/>
                          <a:cs typeface="Arial" panose="020B0604020202020204" pitchFamily="34" charset="0"/>
                        </a:rPr>
                        <a:t>captures the most precious moments of life with impeccable precision</a:t>
                      </a:r>
                      <a:r>
                        <a:rPr lang="en-US" sz="1100" b="1" baseline="0" dirty="0" smtClean="0">
                          <a:effectLst/>
                          <a:latin typeface="Calibri" panose="020F0502020204030204" pitchFamily="34" charset="0"/>
                          <a:ea typeface="Calibri" panose="020F0502020204030204" pitchFamily="34" charset="0"/>
                          <a:cs typeface="Arial" panose="020B0604020202020204" pitchFamily="34" charset="0"/>
                        </a:rPr>
                        <a:t> and</a:t>
                      </a:r>
                      <a:r>
                        <a:rPr lang="en-US" sz="1100" b="1" dirty="0" smtClean="0">
                          <a:effectLst/>
                          <a:latin typeface="Calibri" panose="020F0502020204030204" pitchFamily="34" charset="0"/>
                          <a:ea typeface="Calibri" panose="020F0502020204030204" pitchFamily="34" charset="0"/>
                          <a:cs typeface="Arial" panose="020B0604020202020204" pitchFamily="34" charset="0"/>
                        </a:rPr>
                        <a:t> unique designs</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582402">
                <a:tc>
                  <a:txBody>
                    <a:bodyPr/>
                    <a:lstStyle/>
                    <a:p>
                      <a:pPr marL="0" marR="0">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Growth Strategy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2428"/>
                    </a:solidFill>
                  </a:tcPr>
                </a:tc>
                <a:tc gridSpan="7">
                  <a:txBody>
                    <a:bodyPr/>
                    <a:lstStyle/>
                    <a:p>
                      <a:pPr marL="0" marR="0" algn="ctr">
                        <a:lnSpc>
                          <a:spcPct val="115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Arial" panose="020B0604020202020204" pitchFamily="34" charset="0"/>
                        </a:rPr>
                        <a:t>Penetrating current and new markets where I feel that this is very important in the early stages of business establishment and there are many individuals / companies that do not know about our existing services and opening up to new markets is a must which allows us to enter other countries</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1225105">
                <a:tc rowSpan="2">
                  <a:txBody>
                    <a:bodyPr/>
                    <a:lstStyle/>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SMART Goals</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(To be achieved in 1-3 years)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rowSpan="2">
                  <a:txBody>
                    <a:bodyPr/>
                    <a:lstStyle/>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Action Items</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(To be achieved within 0-12 months)</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What are the concrete tasks in the next 0-12 months to ensure progress towards your SMART goal?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gridSpan="2">
                  <a:txBody>
                    <a:bodyPr/>
                    <a:lstStyle/>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Resources Needed</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What resources or inputs are needed in order to complete this action item?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Who is Responsible?</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(Who will lead the different elements of these action items? You and/or someone else in your business? If this person needs to be hired, what skills are necessary?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rowSpan="2">
                  <a:txBody>
                    <a:bodyPr/>
                    <a:lstStyle/>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Timeframe to Complete</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(How long will it take to implement this action item? List start and end dates).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rowSpan="2">
                  <a:txBody>
                    <a:bodyPr/>
                    <a:lstStyle/>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Assumptions &amp; Risks</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(Implementation Challenges)</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What are you depending on to make this happen?</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What can happen to ruin this plan?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rowSpan="2">
                  <a:txBody>
                    <a:bodyPr/>
                    <a:lstStyle/>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Assess, Review and Refine:</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a:solidFill>
                            <a:srgbClr val="FFFFFF"/>
                          </a:solidFill>
                          <a:effectLst/>
                          <a:latin typeface="Calibri" panose="020F0502020204030204" pitchFamily="34" charset="0"/>
                          <a:ea typeface="Calibri" panose="020F0502020204030204" pitchFamily="34" charset="0"/>
                          <a:cs typeface="Arial" panose="020B0604020202020204" pitchFamily="34" charset="0"/>
                        </a:rPr>
                        <a:t>Did I complete my action item? If yes, how do I maintain? If no, do I need to amend my approach or goal?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extLst>
                  <a:ext uri="{0D108BD9-81ED-4DB2-BD59-A6C34878D82A}">
                    <a16:rowId xmlns:a16="http://schemas.microsoft.com/office/drawing/2014/main" val="10006"/>
                  </a:ext>
                </a:extLst>
              </a:tr>
              <a:tr h="1492773">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b="1">
                          <a:solidFill>
                            <a:srgbClr val="FFFFFF"/>
                          </a:solidFill>
                          <a:effectLst/>
                          <a:latin typeface="Calibri" panose="020F0502020204030204" pitchFamily="34" charset="0"/>
                          <a:ea typeface="Calibri" panose="020F0502020204030204" pitchFamily="34" charset="0"/>
                          <a:cs typeface="Arial" panose="020B0604020202020204" pitchFamily="34" charset="0"/>
                        </a:rPr>
                        <a:t>Financial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a:txBody>
                    <a:bodyPr/>
                    <a:lstStyle/>
                    <a:p>
                      <a:pPr marL="0" marR="0" algn="ctr">
                        <a:lnSpc>
                          <a:spcPct val="115000"/>
                        </a:lnSpc>
                        <a:spcBef>
                          <a:spcPts val="0"/>
                        </a:spcBef>
                        <a:spcAft>
                          <a:spcPts val="0"/>
                        </a:spcAft>
                      </a:pPr>
                      <a:r>
                        <a:rPr lang="en-US" sz="11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Other Resources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1100" dirty="0">
                          <a:solidFill>
                            <a:srgbClr val="FFFFFF"/>
                          </a:solidFill>
                          <a:effectLst/>
                          <a:latin typeface="Calibri" panose="020F0502020204030204" pitchFamily="34" charset="0"/>
                          <a:ea typeface="Calibri" panose="020F0502020204030204" pitchFamily="34" charset="0"/>
                          <a:cs typeface="Arial" panose="020B0604020202020204" pitchFamily="34" charset="0"/>
                        </a:rPr>
                        <a:t>(Information, Physical Assets, Networks)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A8C8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bl>
          </a:graphicData>
        </a:graphic>
      </p:graphicFrame>
      <p:sp>
        <p:nvSpPr>
          <p:cNvPr id="5" name="Rectangle 2"/>
          <p:cNvSpPr txBox="1">
            <a:spLocks noChangeArrowheads="1"/>
          </p:cNvSpPr>
          <p:nvPr/>
        </p:nvSpPr>
        <p:spPr>
          <a:xfrm>
            <a:off x="0" y="183077"/>
            <a:ext cx="69342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a:r>
              <a:rPr lang="en-US" sz="2700" dirty="0"/>
              <a:t>Business Plan Model - Case</a:t>
            </a:r>
          </a:p>
        </p:txBody>
      </p:sp>
    </p:spTree>
    <p:extLst>
      <p:ext uri="{BB962C8B-B14F-4D97-AF65-F5344CB8AC3E}">
        <p14:creationId xmlns:p14="http://schemas.microsoft.com/office/powerpoint/2010/main" val="1885849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61547" y="801566"/>
          <a:ext cx="9020906" cy="5709137"/>
        </p:xfrm>
        <a:graphic>
          <a:graphicData uri="http://schemas.openxmlformats.org/drawingml/2006/table">
            <a:tbl>
              <a:tblPr firstRow="1" firstCol="1" bandRow="1"/>
              <a:tblGrid>
                <a:gridCol w="866007">
                  <a:extLst>
                    <a:ext uri="{9D8B030D-6E8A-4147-A177-3AD203B41FA5}">
                      <a16:colId xmlns:a16="http://schemas.microsoft.com/office/drawing/2014/main" val="20000"/>
                    </a:ext>
                  </a:extLst>
                </a:gridCol>
                <a:gridCol w="1754101">
                  <a:extLst>
                    <a:ext uri="{9D8B030D-6E8A-4147-A177-3AD203B41FA5}">
                      <a16:colId xmlns:a16="http://schemas.microsoft.com/office/drawing/2014/main" val="20001"/>
                    </a:ext>
                  </a:extLst>
                </a:gridCol>
                <a:gridCol w="773723">
                  <a:extLst>
                    <a:ext uri="{9D8B030D-6E8A-4147-A177-3AD203B41FA5}">
                      <a16:colId xmlns:a16="http://schemas.microsoft.com/office/drawing/2014/main" val="20002"/>
                    </a:ext>
                  </a:extLst>
                </a:gridCol>
                <a:gridCol w="984738">
                  <a:extLst>
                    <a:ext uri="{9D8B030D-6E8A-4147-A177-3AD203B41FA5}">
                      <a16:colId xmlns:a16="http://schemas.microsoft.com/office/drawing/2014/main" val="20003"/>
                    </a:ext>
                  </a:extLst>
                </a:gridCol>
                <a:gridCol w="633046">
                  <a:extLst>
                    <a:ext uri="{9D8B030D-6E8A-4147-A177-3AD203B41FA5}">
                      <a16:colId xmlns:a16="http://schemas.microsoft.com/office/drawing/2014/main" val="20004"/>
                    </a:ext>
                  </a:extLst>
                </a:gridCol>
                <a:gridCol w="1195754">
                  <a:extLst>
                    <a:ext uri="{9D8B030D-6E8A-4147-A177-3AD203B41FA5}">
                      <a16:colId xmlns:a16="http://schemas.microsoft.com/office/drawing/2014/main" val="20005"/>
                    </a:ext>
                  </a:extLst>
                </a:gridCol>
                <a:gridCol w="1899138">
                  <a:extLst>
                    <a:ext uri="{9D8B030D-6E8A-4147-A177-3AD203B41FA5}">
                      <a16:colId xmlns:a16="http://schemas.microsoft.com/office/drawing/2014/main" val="20006"/>
                    </a:ext>
                  </a:extLst>
                </a:gridCol>
                <a:gridCol w="914399">
                  <a:extLst>
                    <a:ext uri="{9D8B030D-6E8A-4147-A177-3AD203B41FA5}">
                      <a16:colId xmlns:a16="http://schemas.microsoft.com/office/drawing/2014/main" val="20007"/>
                    </a:ext>
                  </a:extLst>
                </a:gridCol>
              </a:tblGrid>
              <a:tr h="1294230">
                <a:tc rowSpan="5">
                  <a:txBody>
                    <a:bodyPr/>
                    <a:lstStyle/>
                    <a:p>
                      <a:pPr marL="0" marR="0" algn="ctr">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 </a:t>
                      </a: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SMART Goal </a:t>
                      </a:r>
                      <a:r>
                        <a:rPr lang="en-US" sz="900" b="1" dirty="0" smtClean="0">
                          <a:effectLst/>
                          <a:latin typeface="Calibri" panose="020F0502020204030204" pitchFamily="34" charset="0"/>
                          <a:ea typeface="Calibri" panose="020F0502020204030204" pitchFamily="34" charset="0"/>
                          <a:cs typeface="Arial" panose="020B0604020202020204" pitchFamily="34" charset="0"/>
                        </a:rPr>
                        <a:t>1</a:t>
                      </a:r>
                    </a:p>
                    <a:p>
                      <a:pPr marL="0" marR="0" algn="ctr">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Take more high-budget weddings in 2017 by introducing a new advertising campaign that will redefine the company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1: </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Production of a 30-second ad and broadcast on television stations in Lebanon and social media during Mar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$ 11,000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Site, equipment rental, my network to secure barter transactions, media partner, databases, and online budget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Creative Director, Production Manager</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1 - 15 Dec 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Assumption: Cash flow is constant and does not affect the marketing budget</a:t>
                      </a: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Love: Unexpected cuts in marketing budget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Will be completed within the time period set for it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32451">
                <a:tc vMerge="1">
                  <a:txBody>
                    <a:bodyPr/>
                    <a:lstStyle/>
                    <a:p>
                      <a:endParaRPr lang="en-US"/>
                    </a:p>
                  </a:txBody>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2</a:t>
                      </a:r>
                      <a:r>
                        <a:rPr lang="en-US" sz="900" b="1" dirty="0" smtClean="0">
                          <a:effectLst/>
                          <a:latin typeface="Calibri" panose="020F0502020204030204" pitchFamily="34" charset="0"/>
                          <a:ea typeface="Calibri" panose="020F0502020204030204" pitchFamily="34" charset="0"/>
                          <a:cs typeface="Arial" panose="020B0604020202020204" pitchFamily="34" charset="0"/>
                        </a:rPr>
                        <a:t>:</a:t>
                      </a: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Design and print 5000 brochures showing our latest business and send them to all prospective client addresses through </a:t>
                      </a:r>
                      <a:r>
                        <a:rPr lang="en-US" sz="900" dirty="0" err="1" smtClean="0">
                          <a:effectLst/>
                          <a:latin typeface="Calibri" panose="020F0502020204030204" pitchFamily="34" charset="0"/>
                          <a:ea typeface="Calibri" panose="020F0502020204030204" pitchFamily="34" charset="0"/>
                          <a:cs typeface="Arial" panose="020B0604020202020204" pitchFamily="34" charset="0"/>
                        </a:rPr>
                        <a:t>Liban</a:t>
                      </a:r>
                      <a:r>
                        <a:rPr lang="en-US" sz="900" dirty="0" smtClean="0">
                          <a:effectLst/>
                          <a:latin typeface="Calibri" panose="020F0502020204030204" pitchFamily="34" charset="0"/>
                          <a:ea typeface="Calibri" panose="020F0502020204030204" pitchFamily="34" charset="0"/>
                          <a:cs typeface="Arial" panose="020B0604020202020204" pitchFamily="34" charset="0"/>
                        </a:rPr>
                        <a:t> Post in Dec 2016 with a Happy Holidays note</a:t>
                      </a:r>
                      <a:r>
                        <a:rPr lang="en-US" sz="900" dirty="0">
                          <a:effectLst/>
                          <a:latin typeface="Calibri" panose="020F0502020204030204" pitchFamily="34" charset="0"/>
                          <a:ea typeface="Calibri" panose="020F0502020204030204" pitchFamily="34" charset="0"/>
                          <a:cs typeface="Arial" panose="020B0604020202020204" pitchFamily="34" charset="0"/>
                        </a:rPr>
                        <a:t> </a:t>
                      </a: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$ 4,000 (2700 for printing and 1300 for distribution through </a:t>
                      </a:r>
                      <a:r>
                        <a:rPr lang="en-US" sz="900" dirty="0" err="1" smtClean="0">
                          <a:effectLst/>
                          <a:latin typeface="Calibri" panose="020F0502020204030204" pitchFamily="34" charset="0"/>
                          <a:ea typeface="Calibri" panose="020F0502020204030204" pitchFamily="34" charset="0"/>
                          <a:cs typeface="Arial" panose="020B0604020202020204" pitchFamily="34" charset="0"/>
                        </a:rPr>
                        <a:t>Liban</a:t>
                      </a:r>
                      <a:r>
                        <a:rPr lang="en-US" sz="900" dirty="0" smtClean="0">
                          <a:effectLst/>
                          <a:latin typeface="Calibri" panose="020F0502020204030204" pitchFamily="34" charset="0"/>
                          <a:ea typeface="Calibri" panose="020F0502020204030204" pitchFamily="34" charset="0"/>
                          <a:cs typeface="Arial" panose="020B0604020202020204" pitchFamily="34" charset="0"/>
                        </a:rPr>
                        <a:t> Post)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Not</a:t>
                      </a:r>
                      <a:r>
                        <a:rPr lang="en-US" sz="900" baseline="0" dirty="0" smtClean="0">
                          <a:effectLst/>
                          <a:latin typeface="Calibri" panose="020F0502020204030204" pitchFamily="34" charset="0"/>
                          <a:ea typeface="Calibri" panose="020F0502020204030204" pitchFamily="34" charset="0"/>
                          <a:cs typeface="Arial" panose="020B0604020202020204" pitchFamily="34" charset="0"/>
                        </a:rPr>
                        <a:t> Available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Graphic Designer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17 Oct - 17 Dec 2016</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It is calculated within the marketing budget we have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The design has been initiated and will be completed within a period of time before Christmas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88900">
                <a:tc vMerge="1">
                  <a:txBody>
                    <a:bodyPr/>
                    <a:lstStyle/>
                    <a:p>
                      <a:endParaRPr lang="en-US"/>
                    </a:p>
                  </a:txBody>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3: </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The scheduling of television interviews shows people why they should choose a company that specializes in wedding planning in January and Feb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Free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Communicate with people I know through my network and give them a swap deal in return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CEO – General Manager</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3 Jan - 25 Feb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The bad political situation in Lebanon, which affects the programs. Thus the opportunity to get free interviews within my network because most of them are political figures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smtClean="0">
                          <a:effectLst/>
                          <a:latin typeface="Calibri" panose="020F0502020204030204" pitchFamily="34" charset="0"/>
                          <a:ea typeface="Calibri" panose="020F0502020204030204" pitchFamily="34" charset="0"/>
                          <a:cs typeface="Arial" panose="020B0604020202020204" pitchFamily="34" charset="0"/>
                        </a:rPr>
                        <a:t>Will be completed within the time period set for it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46441">
                <a:tc vMerge="1">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58450" marR="58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a:t>
                      </a:r>
                      <a:r>
                        <a:rPr lang="en-US" sz="900" b="1" dirty="0" smtClean="0">
                          <a:effectLst/>
                          <a:latin typeface="Calibri" panose="020F0502020204030204" pitchFamily="34" charset="0"/>
                          <a:ea typeface="Calibri" panose="020F0502020204030204" pitchFamily="34" charset="0"/>
                          <a:cs typeface="Arial" panose="020B0604020202020204" pitchFamily="34" charset="0"/>
                        </a:rPr>
                        <a:t>4: </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Hold a 4-hour workshop for brides about all the steps that must be taken before their wedding, help them choose the wedding dress, what suits them, </a:t>
                      </a:r>
                      <a:r>
                        <a:rPr lang="en-US" sz="900" dirty="0" err="1" smtClean="0">
                          <a:effectLst/>
                          <a:latin typeface="Calibri" panose="020F0502020204030204" pitchFamily="34" charset="0"/>
                          <a:ea typeface="Calibri" panose="020F0502020204030204" pitchFamily="34" charset="0"/>
                          <a:cs typeface="Arial" panose="020B0604020202020204" pitchFamily="34" charset="0"/>
                        </a:rPr>
                        <a:t>hairdress</a:t>
                      </a:r>
                      <a:r>
                        <a:rPr lang="en-US" sz="900" dirty="0" smtClean="0">
                          <a:effectLst/>
                          <a:latin typeface="Calibri" panose="020F0502020204030204" pitchFamily="34" charset="0"/>
                          <a:ea typeface="Calibri" panose="020F0502020204030204" pitchFamily="34" charset="0"/>
                          <a:cs typeface="Arial" panose="020B0604020202020204" pitchFamily="34" charset="0"/>
                        </a:rPr>
                        <a:t> them and guide them through the next steps towards their big day once a month from January to Mar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$ 500 (online campaign on social media)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Designed to be implemented at home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General Manager &amp; Marketing Manager</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15 Dec 2016 to 15 Mar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People do not accept the idea because it has never happened before in Lebanon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smtClean="0">
                          <a:effectLst/>
                          <a:latin typeface="Calibri" panose="020F0502020204030204" pitchFamily="34" charset="0"/>
                          <a:ea typeface="Calibri" panose="020F0502020204030204" pitchFamily="34" charset="0"/>
                          <a:cs typeface="Arial" panose="020B0604020202020204" pitchFamily="34" charset="0"/>
                        </a:rPr>
                        <a:t>Will be completed within the time period set for it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47115">
                <a:tc vMerge="1">
                  <a:txBody>
                    <a:bodyPr/>
                    <a:lstStyle/>
                    <a:p>
                      <a:endParaRPr lang="en-US"/>
                    </a:p>
                  </a:txBody>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a:t>
                      </a:r>
                      <a:r>
                        <a:rPr lang="en-US" sz="900" b="1" dirty="0" smtClean="0">
                          <a:effectLst/>
                          <a:latin typeface="Calibri" panose="020F0502020204030204" pitchFamily="34" charset="0"/>
                          <a:ea typeface="Calibri" panose="020F0502020204030204" pitchFamily="34" charset="0"/>
                          <a:cs typeface="Arial" panose="020B0604020202020204" pitchFamily="34" charset="0"/>
                        </a:rPr>
                        <a:t>5:</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Open a new branch of the company in another country</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 $ 1,000</a:t>
                      </a:r>
                    </a:p>
                    <a:p>
                      <a:pPr marL="0" marR="0">
                        <a:lnSpc>
                          <a:spcPct val="115000"/>
                        </a:lnSpc>
                        <a:spcBef>
                          <a:spcPts val="0"/>
                        </a:spcBef>
                        <a:spcAft>
                          <a:spcPts val="0"/>
                        </a:spcAft>
                      </a:pP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Arial" panose="020B0604020202020204" pitchFamily="34" charset="0"/>
                        </a:rPr>
                        <a:t>Finalize my project list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General Manager</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Signing the agreement 2 - 7 Dec 2016 &amp; implementation throughout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Calibri" panose="020F0502020204030204" pitchFamily="34" charset="0"/>
                          <a:cs typeface="Arial" panose="020B0604020202020204" pitchFamily="34" charset="0"/>
                        </a:rPr>
                        <a:t> </a:t>
                      </a:r>
                      <a:r>
                        <a:rPr lang="en-US" sz="900" dirty="0" smtClean="0">
                          <a:effectLst/>
                          <a:latin typeface="Calibri" panose="020F0502020204030204" pitchFamily="34" charset="0"/>
                          <a:ea typeface="Calibri" panose="020F0502020204030204" pitchFamily="34" charset="0"/>
                          <a:cs typeface="+mn-cs"/>
                        </a:rPr>
                        <a:t>This is within my budget and 100% will happen unless the other side that agreement will be signed with them has changed their mind</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Will be completed within the time period set for it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Rectangle 2"/>
          <p:cNvSpPr txBox="1">
            <a:spLocks noChangeArrowheads="1"/>
          </p:cNvSpPr>
          <p:nvPr/>
        </p:nvSpPr>
        <p:spPr>
          <a:xfrm>
            <a:off x="61547" y="0"/>
            <a:ext cx="69342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a:r>
              <a:rPr lang="en-US" sz="2700" dirty="0"/>
              <a:t>Business Plan Model - Case</a:t>
            </a:r>
          </a:p>
        </p:txBody>
      </p:sp>
    </p:spTree>
    <p:extLst>
      <p:ext uri="{BB962C8B-B14F-4D97-AF65-F5344CB8AC3E}">
        <p14:creationId xmlns:p14="http://schemas.microsoft.com/office/powerpoint/2010/main" val="2199024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52754" y="896815"/>
          <a:ext cx="9020905" cy="5501052"/>
        </p:xfrm>
        <a:graphic>
          <a:graphicData uri="http://schemas.openxmlformats.org/drawingml/2006/table">
            <a:tbl>
              <a:tblPr firstRow="1" firstCol="1" bandRow="1"/>
              <a:tblGrid>
                <a:gridCol w="861646">
                  <a:extLst>
                    <a:ext uri="{9D8B030D-6E8A-4147-A177-3AD203B41FA5}">
                      <a16:colId xmlns:a16="http://schemas.microsoft.com/office/drawing/2014/main" val="20000"/>
                    </a:ext>
                  </a:extLst>
                </a:gridCol>
                <a:gridCol w="2180492">
                  <a:extLst>
                    <a:ext uri="{9D8B030D-6E8A-4147-A177-3AD203B41FA5}">
                      <a16:colId xmlns:a16="http://schemas.microsoft.com/office/drawing/2014/main" val="20001"/>
                    </a:ext>
                  </a:extLst>
                </a:gridCol>
                <a:gridCol w="984738">
                  <a:extLst>
                    <a:ext uri="{9D8B030D-6E8A-4147-A177-3AD203B41FA5}">
                      <a16:colId xmlns:a16="http://schemas.microsoft.com/office/drawing/2014/main" val="20002"/>
                    </a:ext>
                  </a:extLst>
                </a:gridCol>
                <a:gridCol w="984738">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195754">
                  <a:extLst>
                    <a:ext uri="{9D8B030D-6E8A-4147-A177-3AD203B41FA5}">
                      <a16:colId xmlns:a16="http://schemas.microsoft.com/office/drawing/2014/main" val="20005"/>
                    </a:ext>
                  </a:extLst>
                </a:gridCol>
                <a:gridCol w="984738">
                  <a:extLst>
                    <a:ext uri="{9D8B030D-6E8A-4147-A177-3AD203B41FA5}">
                      <a16:colId xmlns:a16="http://schemas.microsoft.com/office/drawing/2014/main" val="20006"/>
                    </a:ext>
                  </a:extLst>
                </a:gridCol>
                <a:gridCol w="914399">
                  <a:extLst>
                    <a:ext uri="{9D8B030D-6E8A-4147-A177-3AD203B41FA5}">
                      <a16:colId xmlns:a16="http://schemas.microsoft.com/office/drawing/2014/main" val="20007"/>
                    </a:ext>
                  </a:extLst>
                </a:gridCol>
              </a:tblGrid>
              <a:tr h="808978">
                <a:tc rowSpan="5">
                  <a:txBody>
                    <a:bodyPr/>
                    <a:lstStyle/>
                    <a:p>
                      <a:pPr marL="0" marR="0" algn="ctr">
                        <a:lnSpc>
                          <a:spcPct val="115000"/>
                        </a:lnSpc>
                        <a:spcBef>
                          <a:spcPts val="0"/>
                        </a:spcBef>
                        <a:spcAft>
                          <a:spcPts val="0"/>
                        </a:spcAft>
                      </a:pPr>
                      <a:r>
                        <a:rPr lang="en-US" sz="900" b="1" dirty="0" smtClean="0">
                          <a:effectLst/>
                          <a:latin typeface="Calibri" panose="020F0502020204030204" pitchFamily="34" charset="0"/>
                          <a:ea typeface="Calibri" panose="020F0502020204030204" pitchFamily="34" charset="0"/>
                          <a:cs typeface="Arial" panose="020B0604020202020204" pitchFamily="34" charset="0"/>
                        </a:rPr>
                        <a:t> </a:t>
                      </a:r>
                      <a:endParaRPr lang="en-US" sz="900" dirty="0" smtClean="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b="1" dirty="0" smtClean="0">
                          <a:effectLst/>
                          <a:latin typeface="Calibri" panose="020F0502020204030204" pitchFamily="34" charset="0"/>
                          <a:ea typeface="Calibri" panose="020F0502020204030204" pitchFamily="34" charset="0"/>
                          <a:cs typeface="Arial" panose="020B0604020202020204" pitchFamily="34" charset="0"/>
                        </a:rPr>
                        <a:t> </a:t>
                      </a:r>
                      <a:endParaRPr lang="en-US" sz="9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b="1" dirty="0" smtClean="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endParaRPr lang="en-US" sz="900" dirty="0" smtClean="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0"/>
                        </a:spcAft>
                      </a:pPr>
                      <a:r>
                        <a:rPr lang="en-US" sz="900" b="1" dirty="0" smtClean="0">
                          <a:effectLst/>
                          <a:latin typeface="Calibri" panose="020F0502020204030204" pitchFamily="34" charset="0"/>
                          <a:ea typeface="Calibri" panose="020F0502020204030204" pitchFamily="34" charset="0"/>
                          <a:cs typeface="Arial" panose="020B0604020202020204" pitchFamily="34" charset="0"/>
                        </a:rPr>
                        <a:t>SMART Goal 2</a:t>
                      </a:r>
                    </a:p>
                    <a:p>
                      <a:pPr marL="0" marR="0" algn="ctr">
                        <a:lnSpc>
                          <a:spcPct val="115000"/>
                        </a:lnSpc>
                        <a:spcBef>
                          <a:spcPts val="0"/>
                        </a:spcBef>
                        <a:spcAft>
                          <a:spcPts val="0"/>
                        </a:spcAft>
                      </a:pPr>
                      <a:r>
                        <a:rPr lang="en-US" sz="900" b="0" dirty="0" smtClean="0">
                          <a:effectLst/>
                          <a:latin typeface="Calibri" panose="020F0502020204030204" pitchFamily="34" charset="0"/>
                          <a:ea typeface="Calibri" panose="020F0502020204030204" pitchFamily="34" charset="0"/>
                          <a:cs typeface="Arial" panose="020B0604020202020204" pitchFamily="34" charset="0"/>
                        </a:rPr>
                        <a:t>Increase the rate of access to organization of events by 30% (corporate clients) from now until 2017</a:t>
                      </a:r>
                    </a:p>
                  </a:txBody>
                  <a:tcPr marL="53954" marR="539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1: </a:t>
                      </a:r>
                      <a:endParaRPr lang="en-US" sz="9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Communicate with companies and new ministries and try to get meetings with them and inform them of our business in the beginning of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$ 0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Communicate with the network of conferences &amp; receptions visited during the year</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Sales Manager</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Jan until Apr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Depends on the political situation in Lebanon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smtClean="0">
                          <a:effectLst/>
                          <a:latin typeface="Calibri" panose="020F0502020204030204" pitchFamily="34" charset="0"/>
                          <a:ea typeface="Calibri" panose="020F0502020204030204" pitchFamily="34" charset="0"/>
                          <a:cs typeface="Arial" panose="020B0604020202020204" pitchFamily="34" charset="0"/>
                        </a:rPr>
                        <a:t>Will be completed within the time period set for it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32570">
                <a:tc vMerge="1">
                  <a:txBody>
                    <a:bodyPr/>
                    <a:lstStyle/>
                    <a:p>
                      <a:endParaRPr lang="en-US"/>
                    </a:p>
                  </a:txBody>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2</a:t>
                      </a:r>
                      <a:r>
                        <a:rPr lang="en-US" sz="900" b="1" dirty="0" smtClean="0">
                          <a:effectLst/>
                          <a:latin typeface="Calibri" panose="020F0502020204030204" pitchFamily="34" charset="0"/>
                          <a:ea typeface="Calibri" panose="020F0502020204030204" pitchFamily="34" charset="0"/>
                          <a:cs typeface="Arial" panose="020B0604020202020204" pitchFamily="34" charset="0"/>
                        </a:rPr>
                        <a:t>:</a:t>
                      </a: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Open the online store and create a line with our own brands and designs should be launched in Feb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$370 Net trade </a:t>
                      </a: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$2,000 Production of product samples </a:t>
                      </a: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$1,000 Online campaign for launch</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smtClean="0">
                          <a:effectLst/>
                          <a:latin typeface="Calibri" panose="020F0502020204030204" pitchFamily="34" charset="0"/>
                          <a:ea typeface="Calibri" panose="020F0502020204030204" pitchFamily="34" charset="0"/>
                          <a:cs typeface="Arial" panose="020B0604020202020204" pitchFamily="34" charset="0"/>
                        </a:rPr>
                        <a:t> Not Available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Graphic Designer, GM, Visual</a:t>
                      </a:r>
                      <a:r>
                        <a:rPr lang="en-US" sz="900" baseline="0" dirty="0" smtClean="0">
                          <a:effectLst/>
                          <a:latin typeface="Calibri" panose="020F0502020204030204" pitchFamily="34" charset="0"/>
                          <a:ea typeface="Calibri" panose="020F0502020204030204" pitchFamily="34" charset="0"/>
                          <a:cs typeface="Arial" panose="020B0604020202020204" pitchFamily="34" charset="0"/>
                        </a:rPr>
                        <a:t> Communication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2016 - mid-Feb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Shipment of the raw materials required from China, where it will take time for delivery to Lebanon</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smtClean="0">
                          <a:effectLst/>
                          <a:latin typeface="Calibri" panose="020F0502020204030204" pitchFamily="34" charset="0"/>
                          <a:ea typeface="Calibri" panose="020F0502020204030204" pitchFamily="34" charset="0"/>
                          <a:cs typeface="Arial" panose="020B0604020202020204" pitchFamily="34" charset="0"/>
                        </a:rPr>
                        <a:t>Will be completed within the time period set for it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94365">
                <a:tc vMerge="1">
                  <a:txBody>
                    <a:bodyPr/>
                    <a:lstStyle/>
                    <a:p>
                      <a:endParaRPr lang="en-US"/>
                    </a:p>
                  </a:txBody>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3: </a:t>
                      </a:r>
                      <a:endParaRPr lang="en-US" sz="900" b="1"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Visit the annual </a:t>
                      </a:r>
                      <a:r>
                        <a:rPr lang="en-US" sz="900" dirty="0" err="1" smtClean="0">
                          <a:effectLst/>
                          <a:latin typeface="Calibri" panose="020F0502020204030204" pitchFamily="34" charset="0"/>
                          <a:ea typeface="Calibri" panose="020F0502020204030204" pitchFamily="34" charset="0"/>
                          <a:cs typeface="Arial" panose="020B0604020202020204" pitchFamily="34" charset="0"/>
                        </a:rPr>
                        <a:t>bizbash</a:t>
                      </a:r>
                      <a:r>
                        <a:rPr lang="en-US" sz="900" dirty="0" smtClean="0">
                          <a:effectLst/>
                          <a:latin typeface="Calibri" panose="020F0502020204030204" pitchFamily="34" charset="0"/>
                          <a:ea typeface="Calibri" panose="020F0502020204030204" pitchFamily="34" charset="0"/>
                          <a:cs typeface="Arial" panose="020B0604020202020204" pitchFamily="34" charset="0"/>
                        </a:rPr>
                        <a:t> conference in the USA and check out the latest trends in technology and new ways to make the most of wise marketing activities so we can offer our suggestions to customers and offer them more innovative services with up-to-date ideas (Oct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$3500 ticket, conference &amp; accommodation fee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 Not Available</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GM</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During Oct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Depends on income for next year</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smtClean="0">
                          <a:effectLst/>
                          <a:latin typeface="Calibri" panose="020F0502020204030204" pitchFamily="34" charset="0"/>
                          <a:ea typeface="Calibri" panose="020F0502020204030204" pitchFamily="34" charset="0"/>
                          <a:cs typeface="Arial" panose="020B0604020202020204" pitchFamily="34" charset="0"/>
                        </a:rPr>
                        <a:t>Will be completed within the time period set for it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94365">
                <a:tc vMerge="1">
                  <a:txBody>
                    <a:bodyPr/>
                    <a:lstStyle/>
                    <a:p>
                      <a:pPr marL="0" marR="0" algn="ctr">
                        <a:lnSpc>
                          <a:spcPct val="115000"/>
                        </a:lnSpc>
                        <a:spcBef>
                          <a:spcPts val="0"/>
                        </a:spcBef>
                        <a:spcAft>
                          <a:spcPts val="0"/>
                        </a:spcAft>
                      </a:pP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58450" marR="58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a:t>
                      </a:r>
                      <a:r>
                        <a:rPr lang="en-US" sz="900" b="1" dirty="0" smtClean="0">
                          <a:effectLst/>
                          <a:latin typeface="Calibri" panose="020F0502020204030204" pitchFamily="34" charset="0"/>
                          <a:ea typeface="Calibri" panose="020F0502020204030204" pitchFamily="34" charset="0"/>
                          <a:cs typeface="Arial" panose="020B0604020202020204" pitchFamily="34" charset="0"/>
                        </a:rPr>
                        <a:t>4: </a:t>
                      </a: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Organize to open the new project through the annual dinner with creative ideas and invite all potential customers (about 130 customers) to make them aware of what will be done and thank them for working with us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$10,000 invitation cards, place, restaurants, sound, lighting, entertainment, &amp; the implementation of the idea</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 All suppliers by utilizing the network</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GM</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5 Nov 2016 until 5 Feb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Depending on the budget and finances</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smtClean="0">
                          <a:effectLst/>
                          <a:latin typeface="Calibri" panose="020F0502020204030204" pitchFamily="34" charset="0"/>
                          <a:ea typeface="Calibri" panose="020F0502020204030204" pitchFamily="34" charset="0"/>
                          <a:cs typeface="Arial" panose="020B0604020202020204" pitchFamily="34" charset="0"/>
                        </a:rPr>
                        <a:t>Will be completed within the time period set for it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70774">
                <a:tc vMerge="1">
                  <a:txBody>
                    <a:bodyPr/>
                    <a:lstStyle/>
                    <a:p>
                      <a:endParaRPr lang="en-US"/>
                    </a:p>
                  </a:txBody>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Calibri" panose="020F0502020204030204" pitchFamily="34" charset="0"/>
                          <a:cs typeface="Arial" panose="020B0604020202020204" pitchFamily="34" charset="0"/>
                        </a:rPr>
                        <a:t>Action </a:t>
                      </a:r>
                      <a:r>
                        <a:rPr lang="en-US" sz="900" b="1" dirty="0" smtClean="0">
                          <a:effectLst/>
                          <a:latin typeface="Calibri" panose="020F0502020204030204" pitchFamily="34" charset="0"/>
                          <a:ea typeface="Calibri" panose="020F0502020204030204" pitchFamily="34" charset="0"/>
                          <a:cs typeface="Arial" panose="020B0604020202020204" pitchFamily="34" charset="0"/>
                        </a:rPr>
                        <a:t>5:</a:t>
                      </a: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Work on starting monthly newsletters where they can be e-mailed to all customers in a database to inform them of our achievements of the month, the work we have done and what's new. (Jan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$0</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 Our interior designers and other work team</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Graphic Designer, Visual Communication</a:t>
                      </a:r>
                      <a:endParaRPr kumimoji="0" lang="en-US" sz="9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Working on the idea since Oct 1, 2015 </a:t>
                      </a:r>
                    </a:p>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Ongoing implementation once a month starting from Jan</a:t>
                      </a:r>
                      <a:r>
                        <a:rPr lang="en-US" sz="900" baseline="0" dirty="0" smtClean="0">
                          <a:effectLst/>
                          <a:latin typeface="Calibri" panose="020F0502020204030204" pitchFamily="34" charset="0"/>
                          <a:ea typeface="Calibri" panose="020F0502020204030204" pitchFamily="34" charset="0"/>
                          <a:cs typeface="Arial" panose="020B0604020202020204" pitchFamily="34" charset="0"/>
                        </a:rPr>
                        <a:t> 2017</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Not Available</a:t>
                      </a:r>
                    </a:p>
                    <a:p>
                      <a:pPr marL="0" marR="0">
                        <a:lnSpc>
                          <a:spcPct val="115000"/>
                        </a:lnSpc>
                        <a:spcBef>
                          <a:spcPts val="0"/>
                        </a:spcBef>
                        <a:spcAft>
                          <a:spcPts val="0"/>
                        </a:spcAft>
                      </a:pP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effectLst/>
                          <a:latin typeface="Calibri" panose="020F0502020204030204" pitchFamily="34" charset="0"/>
                          <a:ea typeface="Calibri" panose="020F0502020204030204" pitchFamily="34" charset="0"/>
                          <a:cs typeface="Arial" panose="020B0604020202020204" pitchFamily="34" charset="0"/>
                        </a:rPr>
                        <a:t>Will be completed within the time period set for it</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3954" marR="539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Rectangle 2"/>
          <p:cNvSpPr txBox="1">
            <a:spLocks noChangeArrowheads="1"/>
          </p:cNvSpPr>
          <p:nvPr/>
        </p:nvSpPr>
        <p:spPr>
          <a:xfrm>
            <a:off x="18595" y="28903"/>
            <a:ext cx="6934200" cy="10969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rgbClr val="02688D"/>
                </a:solidFill>
                <a:effectLst/>
                <a:latin typeface="Arial"/>
                <a:ea typeface="+mj-ea"/>
                <a:cs typeface="Arial"/>
              </a:defRPr>
            </a:lvl1pPr>
          </a:lstStyle>
          <a:p>
            <a:pPr algn="ctr"/>
            <a:r>
              <a:rPr lang="en-US" sz="2700" dirty="0"/>
              <a:t>Business Plan Model - Case</a:t>
            </a:r>
          </a:p>
        </p:txBody>
      </p:sp>
    </p:spTree>
    <p:extLst>
      <p:ext uri="{BB962C8B-B14F-4D97-AF65-F5344CB8AC3E}">
        <p14:creationId xmlns:p14="http://schemas.microsoft.com/office/powerpoint/2010/main" val="31225434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ysClr val="window" lastClr="FFFFFF"/>
      </a:lt1>
      <a:dk2>
        <a:srgbClr val="1F497D"/>
      </a:dk2>
      <a:lt2>
        <a:srgbClr val="EEECE1"/>
      </a:lt2>
      <a:accent1>
        <a:srgbClr val="3D80AC"/>
      </a:accent1>
      <a:accent2>
        <a:srgbClr val="0B607F"/>
      </a:accent2>
      <a:accent3>
        <a:srgbClr val="9FC62C"/>
      </a:accent3>
      <a:accent4>
        <a:srgbClr val="9CA733"/>
      </a:accent4>
      <a:accent5>
        <a:srgbClr val="4BACC6"/>
      </a:accent5>
      <a:accent6>
        <a:srgbClr val="026076"/>
      </a:accent6>
      <a:hlink>
        <a:srgbClr val="003760"/>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11798</TotalTime>
  <Words>1053</Words>
  <Application>Microsoft Office PowerPoint</Application>
  <PresentationFormat>On-screen Show (4:3)</PresentationFormat>
  <Paragraphs>266</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Simplified Arabic</vt:lpstr>
      <vt:lpstr>Adjacency</vt:lpstr>
      <vt:lpstr>6_Office Theme</vt:lpstr>
      <vt:lpstr>PowerPoint Presentation</vt:lpstr>
      <vt:lpstr>PowerPoint Presentation</vt:lpstr>
      <vt:lpstr>PowerPoint Presentation</vt:lpstr>
      <vt:lpstr>SMART Goals &amp; Business Plan Model-  Practical Case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COMMUNITIES- JLGF</dc:title>
  <dc:creator>Laila Al-Bustani</dc:creator>
  <cp:lastModifiedBy>Souzan Tou</cp:lastModifiedBy>
  <cp:revision>1625</cp:revision>
  <cp:lastPrinted>2019-06-20T10:34:26Z</cp:lastPrinted>
  <dcterms:created xsi:type="dcterms:W3CDTF">2013-06-10T07:08:18Z</dcterms:created>
  <dcterms:modified xsi:type="dcterms:W3CDTF">2019-08-05T07:45:24Z</dcterms:modified>
</cp:coreProperties>
</file>