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Lst>
  <p:sldSz cx="9144000" cy="6858000" type="screen4x3"/>
  <p:notesSz cx="6858000" cy="9144000"/>
  <p:embeddedFontLst>
    <p:embeddedFont>
      <p:font typeface="Arial Black" panose="020B0A04020102020204" pitchFamily="34" charset="0"/>
      <p:regular r:id="rId54"/>
      <p:bold r:id="rId55"/>
    </p:embeddedFont>
    <p:embeddedFont>
      <p:font typeface="Calibri" panose="020F0502020204030204" pitchFamily="34" charset="0"/>
      <p:regular r:id="rId56"/>
      <p:bold r:id="rId57"/>
      <p:italic r:id="rId58"/>
      <p:boldItalic r:id="rId59"/>
    </p:embeddedFont>
    <p:embeddedFont>
      <p:font typeface="Comic Sans MS" panose="030F0702030302020204" pitchFamily="66" charset="0"/>
      <p:regular r:id="rId60"/>
      <p:bold r:id="rId61"/>
      <p:italic r:id="rId62"/>
      <p:boldItalic r:id="rId63"/>
    </p:embeddedFont>
    <p:embeddedFont>
      <p:font typeface="Gill Sans" panose="020B0604020202020204" charset="0"/>
      <p:regular r:id="rId64"/>
      <p:bold r:id="rId65"/>
    </p:embeddedFont>
    <p:embeddedFont>
      <p:font typeface="Teko" panose="020B0604020202020204" charset="0"/>
      <p:regular r:id="rId66"/>
      <p:bold r:id="rId67"/>
    </p:embeddedFont>
    <p:embeddedFont>
      <p:font typeface="Times" panose="02020603050405020304" pitchFamily="18"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319">
          <p15:clr>
            <a:srgbClr val="A4A3A4"/>
          </p15:clr>
        </p15:guide>
        <p15:guide id="2" pos="2880">
          <p15:clr>
            <a:srgbClr val="A4A3A4"/>
          </p15:clr>
        </p15:guide>
        <p15:guide id="3" pos="31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F0064DA-5433-4BEC-A6E7-451F1F305B33}">
  <a:tblStyle styleId="{8F0064DA-5433-4BEC-A6E7-451F1F305B33}"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F1F0"/>
          </a:solidFill>
        </a:fill>
      </a:tcStyle>
    </a:wholeTbl>
    <a:band1H>
      <a:tcTxStyle/>
      <a:tcStyle>
        <a:tcBdr/>
        <a:fill>
          <a:solidFill>
            <a:srgbClr val="CAE1DF"/>
          </a:solidFill>
        </a:fill>
      </a:tcStyle>
    </a:band1H>
    <a:band2H>
      <a:tcTxStyle/>
      <a:tcStyle>
        <a:tcBdr/>
      </a:tcStyle>
    </a:band2H>
    <a:band1V>
      <a:tcTxStyle/>
      <a:tcStyle>
        <a:tcBdr/>
        <a:fill>
          <a:solidFill>
            <a:srgbClr val="CAE1D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464A8FF4-88CE-4EA8-937E-FD739FC107A8}" styleName="Table_1">
    <a:wholeTbl>
      <a:tcTxStyle b="off" i="off">
        <a:font>
          <a:latin typeface="Arial"/>
          <a:ea typeface="Arial"/>
          <a:cs typeface="Arial"/>
        </a:font>
        <a:schemeClr val="dk1"/>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2"/>
              </a:solidFill>
              <a:prstDash val="solid"/>
              <a:round/>
              <a:headEnd type="none" w="sm" len="sm"/>
              <a:tailEnd type="none" w="sm" len="sm"/>
            </a:ln>
          </a:top>
          <a:bottom>
            <a:ln w="9525" cap="flat" cmpd="sng">
              <a:solidFill>
                <a:schemeClr val="accent2"/>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1V>
    <a:band2V>
      <a:tcTxStyle/>
      <a:tcStyle>
        <a:tcBdr>
          <a:left>
            <a:ln w="9525" cap="flat" cmpd="sng">
              <a:solidFill>
                <a:schemeClr val="accent2"/>
              </a:solidFill>
              <a:prstDash val="solid"/>
              <a:round/>
              <a:headEnd type="none" w="sm" len="sm"/>
              <a:tailEnd type="none" w="sm" len="sm"/>
            </a:ln>
          </a:left>
          <a:right>
            <a:ln w="9525" cap="flat" cmpd="sng">
              <a:solidFill>
                <a:schemeClr val="accent2"/>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2"/>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Arial"/>
          <a:ea typeface="Arial"/>
          <a:cs typeface="Arial"/>
        </a:font>
        <a:schemeClr val="lt1"/>
      </a:tcTxStyle>
      <a:tcStyle>
        <a:tcBdr/>
        <a:fill>
          <a:solidFill>
            <a:schemeClr val="accent2"/>
          </a:solidFill>
        </a:fill>
      </a:tcStyle>
    </a:firstRow>
    <a:neCell>
      <a:tcTxStyle/>
      <a:tcStyle>
        <a:tcBdr/>
      </a:tcStyle>
    </a:neCell>
    <a:nwCell>
      <a:tcTxStyle/>
      <a:tcStyle>
        <a:tcBdr/>
      </a:tcStyle>
    </a:nwCell>
  </a:tblStyle>
  <a:tblStyle styleId="{59A3CEC7-01A3-4D96-AB24-778DD266F33A}" styleName="Table_2">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2"/>
              </a:solidFill>
              <a:prstDash val="solid"/>
              <a:round/>
              <a:headEnd type="none" w="sm" len="sm"/>
              <a:tailEnd type="none" w="sm" len="sm"/>
            </a:ln>
          </a:top>
          <a:bottom>
            <a:ln w="12700" cap="flat" cmpd="sng">
              <a:solidFill>
                <a:schemeClr val="accent2"/>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2">
              <a:alpha val="20000"/>
            </a:schemeClr>
          </a:solidFill>
        </a:fill>
      </a:tcStyle>
    </a:band1H>
    <a:band2H>
      <a:tcTxStyle/>
      <a:tcStyle>
        <a:tcBdr/>
      </a:tcStyle>
    </a:band2H>
    <a:band1V>
      <a:tcTxStyle/>
      <a:tcStyle>
        <a:tcBdr/>
        <a:fill>
          <a:solidFill>
            <a:schemeClr val="accent2">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2"/>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2"/>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498" y="62"/>
      </p:cViewPr>
      <p:guideLst>
        <p:guide orient="horz" pos="4319"/>
        <p:guide pos="2880"/>
        <p:guide pos="31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The basic kit includes the following items:</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Pressure Gauge</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Stopwatch</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Graduated cylinder</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Container</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Portable TDS meter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Water audit form</a:t>
            </a:r>
            <a:endParaRPr/>
          </a:p>
          <a:p>
            <a:pPr marL="0" lvl="0" indent="0" algn="l" rtl="0">
              <a:spcBef>
                <a:spcPts val="0"/>
              </a:spcBef>
              <a:spcAft>
                <a:spcPts val="0"/>
              </a:spcAft>
              <a:buNone/>
            </a:pPr>
            <a:endParaRPr/>
          </a:p>
        </p:txBody>
      </p:sp>
      <p:sp>
        <p:nvSpPr>
          <p:cNvPr id="223" name="Google Shape;223;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The basic kit includes the following items:</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Pressure Gauge</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Stopwatch</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Graduated cylinder</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Container</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Portable TDS meter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Water audit form</a:t>
            </a:r>
            <a:endParaRPr/>
          </a:p>
          <a:p>
            <a:pPr marL="0" lvl="0" indent="0" algn="l" rtl="0">
              <a:spcBef>
                <a:spcPts val="0"/>
              </a:spcBef>
              <a:spcAft>
                <a:spcPts val="0"/>
              </a:spcAft>
              <a:buNone/>
            </a:pPr>
            <a:endParaRPr/>
          </a:p>
        </p:txBody>
      </p:sp>
      <p:sp>
        <p:nvSpPr>
          <p:cNvPr id="231" name="Google Shape;23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 is very important to know the </a:t>
            </a:r>
            <a:endParaRPr/>
          </a:p>
        </p:txBody>
      </p:sp>
      <p:sp>
        <p:nvSpPr>
          <p:cNvPr id="239" name="Google Shape;23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a:solidFill>
                  <a:schemeClr val="dk1"/>
                </a:solidFill>
                <a:latin typeface="Calibri"/>
                <a:ea typeface="Calibri"/>
                <a:cs typeface="Calibri"/>
                <a:sym typeface="Calibri"/>
              </a:rPr>
              <a:t>Report about the </a:t>
            </a:r>
            <a:endParaRPr/>
          </a:p>
        </p:txBody>
      </p:sp>
      <p:sp>
        <p:nvSpPr>
          <p:cNvPr id="247" name="Google Shape;24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It</a:t>
            </a:r>
            <a:r>
              <a:rPr lang="en-US" sz="1200" b="1"/>
              <a:t> </a:t>
            </a:r>
            <a:r>
              <a:rPr lang="en-US" sz="1200"/>
              <a:t>necessary to have an idea about the history of the</a:t>
            </a:r>
            <a:endParaRPr/>
          </a:p>
        </p:txBody>
      </p:sp>
      <p:sp>
        <p:nvSpPr>
          <p:cNvPr id="255" name="Google Shape;255;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The basic kit includes the following items:</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Pressure Gauge</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Stopwatch</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Graduated cylinder</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Container</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Portable TDS meter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Water audit form</a:t>
            </a:r>
            <a:endParaRPr/>
          </a:p>
          <a:p>
            <a:pPr marL="0" lvl="0" indent="0" algn="l" rtl="0">
              <a:spcBef>
                <a:spcPts val="0"/>
              </a:spcBef>
              <a:spcAft>
                <a:spcPts val="0"/>
              </a:spcAft>
              <a:buNone/>
            </a:pPr>
            <a:endParaRPr/>
          </a:p>
        </p:txBody>
      </p:sp>
      <p:sp>
        <p:nvSpPr>
          <p:cNvPr id="265" name="Google Shape;26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It</a:t>
            </a:r>
            <a:r>
              <a:rPr lang="en-US" sz="1200" b="1"/>
              <a:t> </a:t>
            </a:r>
            <a:r>
              <a:rPr lang="en-US" sz="1200"/>
              <a:t>necessary to have an idea about the history of the</a:t>
            </a:r>
            <a:endParaRPr/>
          </a:p>
        </p:txBody>
      </p:sp>
      <p:sp>
        <p:nvSpPr>
          <p:cNvPr id="276" name="Google Shape;276;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It</a:t>
            </a:r>
            <a:r>
              <a:rPr lang="en-US" sz="1200" b="1"/>
              <a:t> </a:t>
            </a:r>
            <a:r>
              <a:rPr lang="en-US" sz="1200"/>
              <a:t>necessary to have an idea about the history of the</a:t>
            </a:r>
            <a:endParaRPr/>
          </a:p>
        </p:txBody>
      </p:sp>
      <p:sp>
        <p:nvSpPr>
          <p:cNvPr id="286" name="Google Shape;286;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The basic kit includes the following items:</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Pressure Gauge</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Stopwatch</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Graduated cylinder</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Container</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Portable TDS meter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Water audit form</a:t>
            </a:r>
            <a:endParaRPr/>
          </a:p>
          <a:p>
            <a:pPr marL="0" lvl="0" indent="0" algn="l" rtl="0">
              <a:spcBef>
                <a:spcPts val="0"/>
              </a:spcBef>
              <a:spcAft>
                <a:spcPts val="0"/>
              </a:spcAft>
              <a:buNone/>
            </a:pPr>
            <a:endParaRPr/>
          </a:p>
        </p:txBody>
      </p:sp>
      <p:sp>
        <p:nvSpPr>
          <p:cNvPr id="296" name="Google Shape;296;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8" name="Google Shape;308;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6" name="Google Shape;476;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0" name="Google Shape;490;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en-US">
                <a:latin typeface="Times New Roman"/>
                <a:ea typeface="Times New Roman"/>
                <a:cs typeface="Times New Roman"/>
                <a:sym typeface="Times New Roman"/>
              </a:rPr>
              <a:t>The required information to redesign the drip irrigation system are summarized as the following:</a:t>
            </a:r>
            <a:endParaRPr sz="1100">
              <a:latin typeface="Comic Sans MS"/>
              <a:ea typeface="Comic Sans MS"/>
              <a:cs typeface="Comic Sans MS"/>
              <a:sym typeface="Comic Sans MS"/>
            </a:endParaRPr>
          </a:p>
          <a:p>
            <a:pPr marL="0" lvl="0" indent="0" algn="l" rtl="0">
              <a:spcBef>
                <a:spcPts val="0"/>
              </a:spcBef>
              <a:spcAft>
                <a:spcPts val="0"/>
              </a:spcAft>
              <a:buNone/>
            </a:pPr>
            <a:endParaRPr/>
          </a:p>
        </p:txBody>
      </p:sp>
      <p:sp>
        <p:nvSpPr>
          <p:cNvPr id="534" name="Google Shape;534;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1" name="Google Shape;541;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2" name="Google Shape;542;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 name="Google Shape;160;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7" name="Google Shape;617;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8" name="Google Shape;63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7" name="Google Shape;657;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7" name="Google Shape;66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6" name="Google Shape;676;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Based on the data collected </a:t>
            </a:r>
            <a:endParaRPr/>
          </a:p>
        </p:txBody>
      </p:sp>
      <p:sp>
        <p:nvSpPr>
          <p:cNvPr id="169" name="Google Shape;16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3" name="Google Shape;683;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7" name="Google Shape;71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2" name="Google Shape;72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9" name="Google Shape;82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5" name="Google Shape;835;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45" name="Google Shape;945;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4" name="Google Shape;1054;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2" name="Google Shape;116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8" name="Google Shape;1168;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4" name="Google Shape;1174;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2" name="Google Shape;1182;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3" name="Google Shape;1183;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9" name="Google Shape;1189;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It</a:t>
            </a:r>
            <a:r>
              <a:rPr lang="en-US" sz="1200" b="1"/>
              <a:t> </a:t>
            </a:r>
            <a:r>
              <a:rPr lang="en-US" sz="1200"/>
              <a:t>necessary to have an idea about the history of the</a:t>
            </a:r>
            <a:endParaRPr/>
          </a:p>
        </p:txBody>
      </p:sp>
      <p:sp>
        <p:nvSpPr>
          <p:cNvPr id="206" name="Google Shape;206;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The first step during farm field visit is to</a:t>
            </a:r>
            <a:endParaRPr/>
          </a:p>
        </p:txBody>
      </p:sp>
      <p:sp>
        <p:nvSpPr>
          <p:cNvPr id="215" name="Google Shape;21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12"/>
        <p:cNvGrpSpPr/>
        <p:nvPr/>
      </p:nvGrpSpPr>
      <p:grpSpPr>
        <a:xfrm>
          <a:off x="0" y="0"/>
          <a:ext cx="0" cy="0"/>
          <a:chOff x="0" y="0"/>
          <a:chExt cx="0" cy="0"/>
        </a:xfrm>
      </p:grpSpPr>
      <p:sp>
        <p:nvSpPr>
          <p:cNvPr id="13" name="Google Shape;13;p2"/>
          <p:cNvSpPr>
            <a:spLocks noGrp="1"/>
          </p:cNvSpPr>
          <p:nvPr>
            <p:ph type="pic" idx="2"/>
          </p:nvPr>
        </p:nvSpPr>
        <p:spPr>
          <a:xfrm>
            <a:off x="0" y="0"/>
            <a:ext cx="3643952" cy="6858000"/>
          </a:xfrm>
          <a:prstGeom prst="rect">
            <a:avLst/>
          </a:prstGeom>
          <a:solidFill>
            <a:srgbClr val="D8D8D8"/>
          </a:solidFill>
          <a:ln>
            <a:noFill/>
          </a:ln>
        </p:spPr>
        <p:txBody>
          <a:bodyPr spcFirstLastPara="1" wrap="square" lIns="0" tIns="0" rIns="0" bIns="0" anchor="t" anchorCtr="0">
            <a:noAutofit/>
          </a:bodyPr>
          <a:lstStyle>
            <a:lvl1pPr marR="0" lvl="0" algn="l" rtl="0">
              <a:spcBef>
                <a:spcPts val="12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1pPr>
            <a:lvl2pPr marR="0" lvl="1" algn="l" rtl="0">
              <a:spcBef>
                <a:spcPts val="600"/>
              </a:spcBef>
              <a:spcAft>
                <a:spcPts val="0"/>
              </a:spcAft>
              <a:buClr>
                <a:schemeClr val="dk1"/>
              </a:buClr>
              <a:buSzPts val="1600"/>
              <a:buFont typeface="Arial"/>
              <a:buChar char="–"/>
              <a:defRPr sz="1600" b="0" i="0" u="none" strike="noStrike" cap="none">
                <a:solidFill>
                  <a:schemeClr val="dk1"/>
                </a:solidFill>
                <a:latin typeface="Gill Sans"/>
                <a:ea typeface="Gill Sans"/>
                <a:cs typeface="Gill Sans"/>
                <a:sym typeface="Gill Sans"/>
              </a:defRPr>
            </a:lvl2pPr>
            <a:lvl3pPr marR="0" lvl="2"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3pPr>
            <a:lvl4pPr marR="0" lvl="3"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4pPr>
            <a:lvl5pPr marR="0" lvl="4"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4" name="Google Shape;14;p2"/>
          <p:cNvSpPr txBox="1"/>
          <p:nvPr/>
        </p:nvSpPr>
        <p:spPr>
          <a:xfrm>
            <a:off x="3288324" y="1723290"/>
            <a:ext cx="6433189" cy="1622095"/>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chemeClr val="dk1"/>
              </a:buClr>
              <a:buSzPts val="4400"/>
              <a:buFont typeface="Arial Black"/>
              <a:buNone/>
            </a:pPr>
            <a:endParaRPr sz="4400" b="1" i="0" u="none" strike="noStrike" cap="none">
              <a:solidFill>
                <a:srgbClr val="D01D2B"/>
              </a:solidFill>
              <a:latin typeface="Arial Black"/>
              <a:ea typeface="Arial Black"/>
              <a:cs typeface="Arial Black"/>
              <a:sym typeface="Arial Black"/>
            </a:endParaRPr>
          </a:p>
        </p:txBody>
      </p:sp>
      <p:sp>
        <p:nvSpPr>
          <p:cNvPr id="15" name="Google Shape;15;p2"/>
          <p:cNvSpPr txBox="1"/>
          <p:nvPr/>
        </p:nvSpPr>
        <p:spPr>
          <a:xfrm>
            <a:off x="3288325" y="3552089"/>
            <a:ext cx="6433188" cy="1338263"/>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dk1"/>
              </a:buClr>
              <a:buSzPts val="3200"/>
              <a:buFont typeface="Times New Roman"/>
              <a:buNone/>
            </a:pPr>
            <a:endParaRPr sz="3200" b="0" i="0" u="none" strike="noStrike" cap="none">
              <a:solidFill>
                <a:schemeClr val="dk1"/>
              </a:solidFill>
              <a:latin typeface="Times New Roman"/>
              <a:ea typeface="Times New Roman"/>
              <a:cs typeface="Times New Roman"/>
              <a:sym typeface="Times New Roman"/>
            </a:endParaRPr>
          </a:p>
        </p:txBody>
      </p:sp>
      <p:sp>
        <p:nvSpPr>
          <p:cNvPr id="16" name="Google Shape;16;p2"/>
          <p:cNvSpPr txBox="1">
            <a:spLocks noGrp="1"/>
          </p:cNvSpPr>
          <p:nvPr>
            <p:ph type="body" idx="1"/>
          </p:nvPr>
        </p:nvSpPr>
        <p:spPr>
          <a:xfrm>
            <a:off x="3903259" y="4878358"/>
            <a:ext cx="4844956" cy="4318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400"/>
              <a:buFont typeface="Arial"/>
              <a:buNone/>
              <a:defRPr sz="1400" b="1" cap="none">
                <a:latin typeface="Gill Sans"/>
                <a:ea typeface="Gill Sans"/>
                <a:cs typeface="Gill Sans"/>
                <a:sym typeface="Gill Sans"/>
              </a:defRPr>
            </a:lvl1pPr>
            <a:lvl2pPr marL="914400" lvl="1" indent="-228600" algn="l">
              <a:spcBef>
                <a:spcPts val="600"/>
              </a:spcBef>
              <a:spcAft>
                <a:spcPts val="0"/>
              </a:spcAft>
              <a:buClr>
                <a:schemeClr val="dk1"/>
              </a:buClr>
              <a:buSzPts val="1600"/>
              <a:buNone/>
              <a:defRPr sz="1600"/>
            </a:lvl2pPr>
            <a:lvl3pPr marL="1371600" lvl="2" indent="-228600" algn="l">
              <a:spcBef>
                <a:spcPts val="300"/>
              </a:spcBef>
              <a:spcAft>
                <a:spcPts val="0"/>
              </a:spcAft>
              <a:buClr>
                <a:schemeClr val="dk1"/>
              </a:buClr>
              <a:buSzPts val="1600"/>
              <a:buNone/>
              <a:defRPr sz="1600"/>
            </a:lvl3pPr>
            <a:lvl4pPr marL="1828800" lvl="3" indent="-228600" algn="l">
              <a:spcBef>
                <a:spcPts val="300"/>
              </a:spcBef>
              <a:spcAft>
                <a:spcPts val="0"/>
              </a:spcAft>
              <a:buClr>
                <a:schemeClr val="dk1"/>
              </a:buClr>
              <a:buSzPts val="1600"/>
              <a:buNone/>
              <a:defRPr sz="1600"/>
            </a:lvl4pPr>
            <a:lvl5pPr marL="2286000" lvl="4" indent="-228600" algn="l">
              <a:spcBef>
                <a:spcPts val="300"/>
              </a:spcBef>
              <a:spcAft>
                <a:spcPts val="0"/>
              </a:spcAft>
              <a:buClr>
                <a:schemeClr val="dk1"/>
              </a:buClr>
              <a:buSzPts val="1600"/>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 name="Google Shape;17;p2"/>
          <p:cNvSpPr txBox="1">
            <a:spLocks noGrp="1"/>
          </p:cNvSpPr>
          <p:nvPr>
            <p:ph type="ctrTitle"/>
          </p:nvPr>
        </p:nvSpPr>
        <p:spPr>
          <a:xfrm>
            <a:off x="3903260" y="1981200"/>
            <a:ext cx="4844955" cy="1313383"/>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D01D2B"/>
              </a:buClr>
              <a:buSzPts val="4000"/>
              <a:buFont typeface="Gill Sans"/>
              <a:buNone/>
              <a:defRPr sz="4000" b="1" i="0" cap="none">
                <a:solidFill>
                  <a:srgbClr val="D01D2B"/>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subTitle" idx="3"/>
          </p:nvPr>
        </p:nvSpPr>
        <p:spPr>
          <a:xfrm>
            <a:off x="3903260" y="3501287"/>
            <a:ext cx="4844955" cy="1155123"/>
          </a:xfrm>
          <a:prstGeom prst="rect">
            <a:avLst/>
          </a:prstGeom>
          <a:noFill/>
          <a:ln>
            <a:noFill/>
          </a:ln>
        </p:spPr>
        <p:txBody>
          <a:bodyPr spcFirstLastPara="1" wrap="square" lIns="0" tIns="0" rIns="0" bIns="0" anchor="t" anchorCtr="0">
            <a:normAutofit/>
          </a:bodyPr>
          <a:lstStyle>
            <a:lvl1pPr marR="0" lvl="0" algn="l">
              <a:lnSpc>
                <a:spcPct val="90000"/>
              </a:lnSpc>
              <a:spcBef>
                <a:spcPts val="1200"/>
              </a:spcBef>
              <a:spcAft>
                <a:spcPts val="0"/>
              </a:spcAft>
              <a:buClr>
                <a:schemeClr val="dk1"/>
              </a:buClr>
              <a:buSzPts val="3000"/>
              <a:buFont typeface="Gill Sans"/>
              <a:buNone/>
              <a:defRPr sz="3000" b="0" i="0" cap="none">
                <a:solidFill>
                  <a:schemeClr val="dk1"/>
                </a:solidFill>
                <a:latin typeface="Gill Sans"/>
                <a:ea typeface="Gill Sans"/>
                <a:cs typeface="Gill Sans"/>
                <a:sym typeface="Gill Sans"/>
              </a:defRPr>
            </a:lvl1pPr>
            <a:lvl2pPr lvl="1" algn="ctr">
              <a:spcBef>
                <a:spcPts val="600"/>
              </a:spcBef>
              <a:spcAft>
                <a:spcPts val="0"/>
              </a:spcAft>
              <a:buClr>
                <a:srgbClr val="949699"/>
              </a:buClr>
              <a:buSzPts val="1600"/>
              <a:buNone/>
              <a:defRPr>
                <a:solidFill>
                  <a:srgbClr val="949699"/>
                </a:solidFill>
              </a:defRPr>
            </a:lvl2pPr>
            <a:lvl3pPr lvl="2" algn="ctr">
              <a:spcBef>
                <a:spcPts val="300"/>
              </a:spcBef>
              <a:spcAft>
                <a:spcPts val="0"/>
              </a:spcAft>
              <a:buClr>
                <a:srgbClr val="949699"/>
              </a:buClr>
              <a:buSzPts val="1400"/>
              <a:buNone/>
              <a:defRPr>
                <a:solidFill>
                  <a:srgbClr val="949699"/>
                </a:solidFill>
              </a:defRPr>
            </a:lvl3pPr>
            <a:lvl4pPr lvl="3" algn="ctr">
              <a:spcBef>
                <a:spcPts val="300"/>
              </a:spcBef>
              <a:spcAft>
                <a:spcPts val="0"/>
              </a:spcAft>
              <a:buClr>
                <a:srgbClr val="949699"/>
              </a:buClr>
              <a:buSzPts val="1400"/>
              <a:buNone/>
              <a:defRPr>
                <a:solidFill>
                  <a:srgbClr val="949699"/>
                </a:solidFill>
              </a:defRPr>
            </a:lvl4pPr>
            <a:lvl5pPr lvl="4" algn="ctr">
              <a:spcBef>
                <a:spcPts val="300"/>
              </a:spcBef>
              <a:spcAft>
                <a:spcPts val="0"/>
              </a:spcAft>
              <a:buClr>
                <a:srgbClr val="949699"/>
              </a:buClr>
              <a:buSzPts val="1400"/>
              <a:buNone/>
              <a:defRPr>
                <a:solidFill>
                  <a:srgbClr val="949699"/>
                </a:solidFill>
              </a:defRPr>
            </a:lvl5pPr>
            <a:lvl6pPr lvl="5" algn="ctr">
              <a:spcBef>
                <a:spcPts val="400"/>
              </a:spcBef>
              <a:spcAft>
                <a:spcPts val="0"/>
              </a:spcAft>
              <a:buClr>
                <a:srgbClr val="949699"/>
              </a:buClr>
              <a:buSzPts val="2000"/>
              <a:buNone/>
              <a:defRPr>
                <a:solidFill>
                  <a:srgbClr val="949699"/>
                </a:solidFill>
              </a:defRPr>
            </a:lvl6pPr>
            <a:lvl7pPr lvl="6" algn="ctr">
              <a:spcBef>
                <a:spcPts val="400"/>
              </a:spcBef>
              <a:spcAft>
                <a:spcPts val="0"/>
              </a:spcAft>
              <a:buClr>
                <a:srgbClr val="949699"/>
              </a:buClr>
              <a:buSzPts val="2000"/>
              <a:buNone/>
              <a:defRPr>
                <a:solidFill>
                  <a:srgbClr val="949699"/>
                </a:solidFill>
              </a:defRPr>
            </a:lvl7pPr>
            <a:lvl8pPr lvl="7" algn="ctr">
              <a:spcBef>
                <a:spcPts val="400"/>
              </a:spcBef>
              <a:spcAft>
                <a:spcPts val="0"/>
              </a:spcAft>
              <a:buClr>
                <a:srgbClr val="949699"/>
              </a:buClr>
              <a:buSzPts val="2000"/>
              <a:buNone/>
              <a:defRPr>
                <a:solidFill>
                  <a:srgbClr val="949699"/>
                </a:solidFill>
              </a:defRPr>
            </a:lvl8pPr>
            <a:lvl9pPr lvl="8" algn="ctr">
              <a:spcBef>
                <a:spcPts val="400"/>
              </a:spcBef>
              <a:spcAft>
                <a:spcPts val="0"/>
              </a:spcAft>
              <a:buClr>
                <a:srgbClr val="949699"/>
              </a:buClr>
              <a:buSzPts val="2000"/>
              <a:buNone/>
              <a:defRPr>
                <a:solidFill>
                  <a:srgbClr val="949699"/>
                </a:solidFill>
              </a:defRPr>
            </a:lvl9pPr>
          </a:lstStyle>
          <a:p>
            <a:endParaRPr/>
          </a:p>
        </p:txBody>
      </p:sp>
      <p:sp>
        <p:nvSpPr>
          <p:cNvPr id="19" name="Google Shape;19;p2"/>
          <p:cNvSpPr txBox="1">
            <a:spLocks noGrp="1"/>
          </p:cNvSpPr>
          <p:nvPr>
            <p:ph type="body" idx="4"/>
          </p:nvPr>
        </p:nvSpPr>
        <p:spPr>
          <a:xfrm>
            <a:off x="3903259" y="5140700"/>
            <a:ext cx="4844956" cy="4318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Arial"/>
              <a:buNone/>
              <a:defRPr sz="1200">
                <a:latin typeface="Gill Sans"/>
                <a:ea typeface="Gill Sans"/>
                <a:cs typeface="Gill Sans"/>
                <a:sym typeface="Gill Sans"/>
              </a:defRPr>
            </a:lvl1pPr>
            <a:lvl2pPr marL="914400" lvl="1" indent="-228600" algn="l">
              <a:spcBef>
                <a:spcPts val="600"/>
              </a:spcBef>
              <a:spcAft>
                <a:spcPts val="0"/>
              </a:spcAft>
              <a:buClr>
                <a:schemeClr val="dk1"/>
              </a:buClr>
              <a:buSzPts val="1600"/>
              <a:buNone/>
              <a:defRPr sz="1600"/>
            </a:lvl2pPr>
            <a:lvl3pPr marL="1371600" lvl="2" indent="-228600" algn="l">
              <a:spcBef>
                <a:spcPts val="300"/>
              </a:spcBef>
              <a:spcAft>
                <a:spcPts val="0"/>
              </a:spcAft>
              <a:buClr>
                <a:schemeClr val="dk1"/>
              </a:buClr>
              <a:buSzPts val="1600"/>
              <a:buNone/>
              <a:defRPr sz="1600"/>
            </a:lvl3pPr>
            <a:lvl4pPr marL="1828800" lvl="3" indent="-228600" algn="l">
              <a:spcBef>
                <a:spcPts val="300"/>
              </a:spcBef>
              <a:spcAft>
                <a:spcPts val="0"/>
              </a:spcAft>
              <a:buClr>
                <a:schemeClr val="dk1"/>
              </a:buClr>
              <a:buSzPts val="1600"/>
              <a:buNone/>
              <a:defRPr sz="1600"/>
            </a:lvl4pPr>
            <a:lvl5pPr marL="2286000" lvl="4" indent="-228600" algn="l">
              <a:spcBef>
                <a:spcPts val="300"/>
              </a:spcBef>
              <a:spcAft>
                <a:spcPts val="0"/>
              </a:spcAft>
              <a:buClr>
                <a:schemeClr val="dk1"/>
              </a:buClr>
              <a:buSzPts val="1600"/>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0" name="Google Shape;20;p2" descr="/Users/mmarosz/Desktop/GoGoGo/MC_NEW_BRAND/11. Final Logo Files/Horizontal/Digital/MCbrand_Logo_Horizontal_PMS_186_PC.png"/>
          <p:cNvPicPr preferRelativeResize="0"/>
          <p:nvPr/>
        </p:nvPicPr>
        <p:blipFill rotWithShape="1">
          <a:blip r:embed="rId2">
            <a:alphaModFix/>
          </a:blip>
          <a:srcRect/>
          <a:stretch/>
        </p:blipFill>
        <p:spPr>
          <a:xfrm>
            <a:off x="7293085" y="589247"/>
            <a:ext cx="1332258" cy="470108"/>
          </a:xfrm>
          <a:prstGeom prst="rect">
            <a:avLst/>
          </a:prstGeom>
          <a:noFill/>
          <a:ln>
            <a:noFill/>
          </a:ln>
        </p:spPr>
      </p:pic>
      <p:sp>
        <p:nvSpPr>
          <p:cNvPr id="21" name="Google Shape;21;p2"/>
          <p:cNvSpPr txBox="1">
            <a:spLocks noGrp="1"/>
          </p:cNvSpPr>
          <p:nvPr>
            <p:ph type="body" idx="5"/>
          </p:nvPr>
        </p:nvSpPr>
        <p:spPr>
          <a:xfrm>
            <a:off x="3903259" y="5572502"/>
            <a:ext cx="4844956" cy="4318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400"/>
              <a:buFont typeface="Arial"/>
              <a:buNone/>
              <a:defRPr sz="1400" b="1" cap="none">
                <a:latin typeface="Gill Sans"/>
                <a:ea typeface="Gill Sans"/>
                <a:cs typeface="Gill Sans"/>
                <a:sym typeface="Gill Sans"/>
              </a:defRPr>
            </a:lvl1pPr>
            <a:lvl2pPr marL="914400" lvl="1" indent="-228600" algn="l">
              <a:spcBef>
                <a:spcPts val="600"/>
              </a:spcBef>
              <a:spcAft>
                <a:spcPts val="0"/>
              </a:spcAft>
              <a:buClr>
                <a:schemeClr val="dk1"/>
              </a:buClr>
              <a:buSzPts val="1600"/>
              <a:buNone/>
              <a:defRPr sz="1600"/>
            </a:lvl2pPr>
            <a:lvl3pPr marL="1371600" lvl="2" indent="-228600" algn="l">
              <a:spcBef>
                <a:spcPts val="300"/>
              </a:spcBef>
              <a:spcAft>
                <a:spcPts val="0"/>
              </a:spcAft>
              <a:buClr>
                <a:schemeClr val="dk1"/>
              </a:buClr>
              <a:buSzPts val="1600"/>
              <a:buNone/>
              <a:defRPr sz="1600"/>
            </a:lvl3pPr>
            <a:lvl4pPr marL="1828800" lvl="3" indent="-228600" algn="l">
              <a:spcBef>
                <a:spcPts val="300"/>
              </a:spcBef>
              <a:spcAft>
                <a:spcPts val="0"/>
              </a:spcAft>
              <a:buClr>
                <a:schemeClr val="dk1"/>
              </a:buClr>
              <a:buSzPts val="1600"/>
              <a:buNone/>
              <a:defRPr sz="1600"/>
            </a:lvl4pPr>
            <a:lvl5pPr marL="2286000" lvl="4" indent="-228600" algn="l">
              <a:spcBef>
                <a:spcPts val="300"/>
              </a:spcBef>
              <a:spcAft>
                <a:spcPts val="0"/>
              </a:spcAft>
              <a:buClr>
                <a:schemeClr val="dk1"/>
              </a:buClr>
              <a:buSzPts val="1600"/>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2"/>
          <p:cNvSpPr txBox="1">
            <a:spLocks noGrp="1"/>
          </p:cNvSpPr>
          <p:nvPr>
            <p:ph type="body" idx="6"/>
          </p:nvPr>
        </p:nvSpPr>
        <p:spPr>
          <a:xfrm>
            <a:off x="3903259" y="5834844"/>
            <a:ext cx="4844956" cy="431802"/>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Arial"/>
              <a:buNone/>
              <a:defRPr sz="1200">
                <a:latin typeface="Gill Sans"/>
                <a:ea typeface="Gill Sans"/>
                <a:cs typeface="Gill Sans"/>
                <a:sym typeface="Gill Sans"/>
              </a:defRPr>
            </a:lvl1pPr>
            <a:lvl2pPr marL="914400" lvl="1" indent="-228600" algn="l">
              <a:spcBef>
                <a:spcPts val="600"/>
              </a:spcBef>
              <a:spcAft>
                <a:spcPts val="0"/>
              </a:spcAft>
              <a:buClr>
                <a:schemeClr val="dk1"/>
              </a:buClr>
              <a:buSzPts val="1600"/>
              <a:buNone/>
              <a:defRPr sz="1600"/>
            </a:lvl2pPr>
            <a:lvl3pPr marL="1371600" lvl="2" indent="-228600" algn="l">
              <a:spcBef>
                <a:spcPts val="300"/>
              </a:spcBef>
              <a:spcAft>
                <a:spcPts val="0"/>
              </a:spcAft>
              <a:buClr>
                <a:schemeClr val="dk1"/>
              </a:buClr>
              <a:buSzPts val="1600"/>
              <a:buNone/>
              <a:defRPr sz="1600"/>
            </a:lvl3pPr>
            <a:lvl4pPr marL="1828800" lvl="3" indent="-228600" algn="l">
              <a:spcBef>
                <a:spcPts val="300"/>
              </a:spcBef>
              <a:spcAft>
                <a:spcPts val="0"/>
              </a:spcAft>
              <a:buClr>
                <a:schemeClr val="dk1"/>
              </a:buClr>
              <a:buSzPts val="1600"/>
              <a:buNone/>
              <a:defRPr sz="1600"/>
            </a:lvl4pPr>
            <a:lvl5pPr marL="2286000" lvl="4" indent="-228600" algn="l">
              <a:spcBef>
                <a:spcPts val="300"/>
              </a:spcBef>
              <a:spcAft>
                <a:spcPts val="0"/>
              </a:spcAft>
              <a:buClr>
                <a:schemeClr val="dk1"/>
              </a:buClr>
              <a:buSzPts val="1600"/>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3" name="Google Shape;23;p2" descr="Horizontal_2PMS_294_Vector-01.png"/>
          <p:cNvPicPr preferRelativeResize="0"/>
          <p:nvPr/>
        </p:nvPicPr>
        <p:blipFill rotWithShape="1">
          <a:blip r:embed="rId3">
            <a:alphaModFix/>
          </a:blip>
          <a:srcRect/>
          <a:stretch/>
        </p:blipFill>
        <p:spPr>
          <a:xfrm>
            <a:off x="3616656" y="373626"/>
            <a:ext cx="2347416" cy="901350"/>
          </a:xfrm>
          <a:prstGeom prst="rect">
            <a:avLst/>
          </a:prstGeom>
          <a:noFill/>
          <a:ln>
            <a:noFill/>
          </a:ln>
        </p:spPr>
      </p:pic>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pen/Close">
  <p:cSld name="Open/Close">
    <p:spTree>
      <p:nvGrpSpPr>
        <p:cNvPr id="1" name="Shape 71"/>
        <p:cNvGrpSpPr/>
        <p:nvPr/>
      </p:nvGrpSpPr>
      <p:grpSpPr>
        <a:xfrm>
          <a:off x="0" y="0"/>
          <a:ext cx="0" cy="0"/>
          <a:chOff x="0" y="0"/>
          <a:chExt cx="0" cy="0"/>
        </a:xfrm>
      </p:grpSpPr>
      <p:sp>
        <p:nvSpPr>
          <p:cNvPr id="72" name="Google Shape;72;p11"/>
          <p:cNvSpPr>
            <a:spLocks noGrp="1"/>
          </p:cNvSpPr>
          <p:nvPr>
            <p:ph type="pic" idx="2"/>
          </p:nvPr>
        </p:nvSpPr>
        <p:spPr>
          <a:xfrm>
            <a:off x="0" y="0"/>
            <a:ext cx="9144000" cy="6858000"/>
          </a:xfrm>
          <a:prstGeom prst="rect">
            <a:avLst/>
          </a:prstGeom>
          <a:solidFill>
            <a:srgbClr val="F2F2F2"/>
          </a:solidFill>
          <a:ln>
            <a:noFill/>
          </a:ln>
        </p:spPr>
        <p:txBody>
          <a:bodyPr spcFirstLastPara="1" wrap="square" lIns="0" tIns="0" rIns="0" bIns="0" anchor="t" anchorCtr="0">
            <a:noAutofit/>
          </a:bodyPr>
          <a:lstStyle>
            <a:lvl1pPr marR="0" lvl="0" algn="l" rtl="0">
              <a:spcBef>
                <a:spcPts val="12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1pPr>
            <a:lvl2pPr marR="0" lvl="1" algn="l" rtl="0">
              <a:spcBef>
                <a:spcPts val="600"/>
              </a:spcBef>
              <a:spcAft>
                <a:spcPts val="0"/>
              </a:spcAft>
              <a:buClr>
                <a:schemeClr val="dk1"/>
              </a:buClr>
              <a:buSzPts val="1600"/>
              <a:buFont typeface="Arial"/>
              <a:buChar char="–"/>
              <a:defRPr sz="1600" b="0" i="0" u="none" strike="noStrike" cap="none">
                <a:solidFill>
                  <a:schemeClr val="dk1"/>
                </a:solidFill>
                <a:latin typeface="Gill Sans"/>
                <a:ea typeface="Gill Sans"/>
                <a:cs typeface="Gill Sans"/>
                <a:sym typeface="Gill Sans"/>
              </a:defRPr>
            </a:lvl2pPr>
            <a:lvl3pPr marR="0" lvl="2"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3pPr>
            <a:lvl4pPr marR="0" lvl="3"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4pPr>
            <a:lvl5pPr marR="0" lvl="4"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3" name="Google Shape;73;p11"/>
          <p:cNvSpPr txBox="1">
            <a:spLocks noGrp="1"/>
          </p:cNvSpPr>
          <p:nvPr>
            <p:ph type="title"/>
          </p:nvPr>
        </p:nvSpPr>
        <p:spPr>
          <a:xfrm>
            <a:off x="457200" y="1986731"/>
            <a:ext cx="8229600" cy="1021541"/>
          </a:xfrm>
          <a:prstGeom prst="rect">
            <a:avLst/>
          </a:prstGeom>
          <a:noFill/>
          <a:ln>
            <a:noFill/>
          </a:ln>
        </p:spPr>
        <p:txBody>
          <a:bodyPr spcFirstLastPara="1" wrap="square" lIns="0" tIns="0" rIns="0" bIns="0" anchor="t" anchorCtr="0">
            <a:noAutofit/>
          </a:bodyPr>
          <a:lstStyle>
            <a:lvl1pPr lvl="0" algn="ctr">
              <a:lnSpc>
                <a:spcPct val="80000"/>
              </a:lnSpc>
              <a:spcBef>
                <a:spcPts val="0"/>
              </a:spcBef>
              <a:spcAft>
                <a:spcPts val="0"/>
              </a:spcAft>
              <a:buClr>
                <a:schemeClr val="lt1"/>
              </a:buClr>
              <a:buSzPts val="13000"/>
              <a:buFont typeface="Gill Sans"/>
              <a:buNone/>
              <a:defRPr sz="13000" b="1" i="1" cap="none">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4" name="Google Shape;74;p11" descr="/Users/mmarosz/Desktop/GoGoGo/MC_BRAND/11. Final Logo Files/MCbrand_Logo_Horizontal/Digital/MCbrand_Logo_Horizontal_White.png"/>
          <p:cNvPicPr preferRelativeResize="0"/>
          <p:nvPr/>
        </p:nvPicPr>
        <p:blipFill rotWithShape="1">
          <a:blip r:embed="rId2">
            <a:alphaModFix/>
          </a:blip>
          <a:srcRect/>
          <a:stretch/>
        </p:blipFill>
        <p:spPr>
          <a:xfrm>
            <a:off x="7640135" y="6141425"/>
            <a:ext cx="1187934" cy="41918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pen 2">
  <p:cSld name="Open 2">
    <p:bg>
      <p:bgPr>
        <a:solidFill>
          <a:schemeClr val="dk2"/>
        </a:solidFill>
        <a:effectLst/>
      </p:bgPr>
    </p:bg>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a:off x="457200" y="1986731"/>
            <a:ext cx="8229600" cy="1021541"/>
          </a:xfrm>
          <a:prstGeom prst="rect">
            <a:avLst/>
          </a:prstGeom>
          <a:noFill/>
          <a:ln>
            <a:noFill/>
          </a:ln>
        </p:spPr>
        <p:txBody>
          <a:bodyPr spcFirstLastPara="1" wrap="square" lIns="0" tIns="0" rIns="0" bIns="0" anchor="t" anchorCtr="0">
            <a:noAutofit/>
          </a:bodyPr>
          <a:lstStyle>
            <a:lvl1pPr lvl="0" algn="ctr">
              <a:lnSpc>
                <a:spcPct val="80000"/>
              </a:lnSpc>
              <a:spcBef>
                <a:spcPts val="0"/>
              </a:spcBef>
              <a:spcAft>
                <a:spcPts val="0"/>
              </a:spcAft>
              <a:buClr>
                <a:schemeClr val="lt1"/>
              </a:buClr>
              <a:buSzPts val="10000"/>
              <a:buFont typeface="Gill Sans"/>
              <a:buNone/>
              <a:defRPr sz="10000" b="1" i="1" cap="none">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p:cSld name="Picture">
    <p:spTree>
      <p:nvGrpSpPr>
        <p:cNvPr id="1" name="Shape 77"/>
        <p:cNvGrpSpPr/>
        <p:nvPr/>
      </p:nvGrpSpPr>
      <p:grpSpPr>
        <a:xfrm>
          <a:off x="0" y="0"/>
          <a:ext cx="0" cy="0"/>
          <a:chOff x="0" y="0"/>
          <a:chExt cx="0" cy="0"/>
        </a:xfrm>
      </p:grpSpPr>
      <p:sp>
        <p:nvSpPr>
          <p:cNvPr id="78" name="Google Shape;78;p13"/>
          <p:cNvSpPr>
            <a:spLocks noGrp="1"/>
          </p:cNvSpPr>
          <p:nvPr>
            <p:ph type="pic" idx="2"/>
          </p:nvPr>
        </p:nvSpPr>
        <p:spPr>
          <a:xfrm>
            <a:off x="0" y="0"/>
            <a:ext cx="9144000" cy="6858000"/>
          </a:xfrm>
          <a:prstGeom prst="rect">
            <a:avLst/>
          </a:prstGeom>
          <a:solidFill>
            <a:srgbClr val="D8D8D8"/>
          </a:solidFill>
          <a:ln>
            <a:noFill/>
          </a:ln>
        </p:spPr>
        <p:txBody>
          <a:bodyPr spcFirstLastPara="1" wrap="square" lIns="0" tIns="0" rIns="0" bIns="0" anchor="t" anchorCtr="0">
            <a:noAutofit/>
          </a:bodyPr>
          <a:lstStyle>
            <a:lvl1pPr marR="0" lvl="0" algn="l" rtl="0">
              <a:spcBef>
                <a:spcPts val="12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1pPr>
            <a:lvl2pPr marR="0" lvl="1" algn="l" rtl="0">
              <a:spcBef>
                <a:spcPts val="600"/>
              </a:spcBef>
              <a:spcAft>
                <a:spcPts val="0"/>
              </a:spcAft>
              <a:buClr>
                <a:schemeClr val="dk1"/>
              </a:buClr>
              <a:buSzPts val="1600"/>
              <a:buFont typeface="Arial"/>
              <a:buChar char="–"/>
              <a:defRPr sz="1600" b="0" i="0" u="none" strike="noStrike" cap="none">
                <a:solidFill>
                  <a:schemeClr val="dk1"/>
                </a:solidFill>
                <a:latin typeface="Gill Sans"/>
                <a:ea typeface="Gill Sans"/>
                <a:cs typeface="Gill Sans"/>
                <a:sym typeface="Gill Sans"/>
              </a:defRPr>
            </a:lvl2pPr>
            <a:lvl3pPr marR="0" lvl="2"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3pPr>
            <a:lvl4pPr marR="0" lvl="3"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4pPr>
            <a:lvl5pPr marR="0" lvl="4"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Chevron">
  <p:cSld name="Picture Chevron">
    <p:spTree>
      <p:nvGrpSpPr>
        <p:cNvPr id="1" name="Shape 79"/>
        <p:cNvGrpSpPr/>
        <p:nvPr/>
      </p:nvGrpSpPr>
      <p:grpSpPr>
        <a:xfrm>
          <a:off x="0" y="0"/>
          <a:ext cx="0" cy="0"/>
          <a:chOff x="0" y="0"/>
          <a:chExt cx="0" cy="0"/>
        </a:xfrm>
      </p:grpSpPr>
      <p:sp>
        <p:nvSpPr>
          <p:cNvPr id="80" name="Google Shape;80;p14"/>
          <p:cNvSpPr>
            <a:spLocks noGrp="1"/>
          </p:cNvSpPr>
          <p:nvPr>
            <p:ph type="pic" idx="2"/>
          </p:nvPr>
        </p:nvSpPr>
        <p:spPr>
          <a:xfrm>
            <a:off x="0" y="0"/>
            <a:ext cx="8227739" cy="6858000"/>
          </a:xfrm>
          <a:prstGeom prst="rect">
            <a:avLst/>
          </a:prstGeom>
          <a:solidFill>
            <a:srgbClr val="D8D8D8"/>
          </a:solidFill>
          <a:ln>
            <a:noFill/>
          </a:ln>
        </p:spPr>
        <p:txBody>
          <a:bodyPr spcFirstLastPara="1" wrap="square" lIns="0" tIns="0" rIns="0" bIns="0" anchor="t" anchorCtr="0">
            <a:noAutofit/>
          </a:bodyPr>
          <a:lstStyle>
            <a:lvl1pPr marR="0" lvl="0" algn="l" rtl="0">
              <a:spcBef>
                <a:spcPts val="12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1pPr>
            <a:lvl2pPr marR="0" lvl="1" algn="l" rtl="0">
              <a:spcBef>
                <a:spcPts val="600"/>
              </a:spcBef>
              <a:spcAft>
                <a:spcPts val="0"/>
              </a:spcAft>
              <a:buClr>
                <a:schemeClr val="dk1"/>
              </a:buClr>
              <a:buSzPts val="1600"/>
              <a:buFont typeface="Arial"/>
              <a:buChar char="–"/>
              <a:defRPr sz="1600" b="0" i="0" u="none" strike="noStrike" cap="none">
                <a:solidFill>
                  <a:schemeClr val="dk1"/>
                </a:solidFill>
                <a:latin typeface="Gill Sans"/>
                <a:ea typeface="Gill Sans"/>
                <a:cs typeface="Gill Sans"/>
                <a:sym typeface="Gill Sans"/>
              </a:defRPr>
            </a:lvl2pPr>
            <a:lvl3pPr marR="0" lvl="2"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3pPr>
            <a:lvl4pPr marR="0" lvl="3"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4pPr>
            <a:lvl5pPr marR="0" lvl="4"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p:cSld name="Text">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457200" y="1550187"/>
            <a:ext cx="8229600" cy="1033986"/>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4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5"/>
          <p:cNvSpPr txBox="1">
            <a:spLocks noGrp="1"/>
          </p:cNvSpPr>
          <p:nvPr>
            <p:ph type="body" idx="1"/>
          </p:nvPr>
        </p:nvSpPr>
        <p:spPr>
          <a:xfrm>
            <a:off x="457200" y="2795312"/>
            <a:ext cx="8229600" cy="3673728"/>
          </a:xfrm>
          <a:prstGeom prst="rect">
            <a:avLst/>
          </a:prstGeom>
          <a:noFill/>
          <a:ln>
            <a:noFill/>
          </a:ln>
        </p:spPr>
        <p:txBody>
          <a:bodyPr spcFirstLastPara="1" wrap="square" lIns="0" tIns="0" rIns="0" bIns="0" anchor="t" anchorCtr="0">
            <a:noAutofit/>
          </a:bodyPr>
          <a:lstStyle>
            <a:lvl1pPr marL="457200" lvl="0" indent="-342900" algn="l">
              <a:spcBef>
                <a:spcPts val="1200"/>
              </a:spcBef>
              <a:spcAft>
                <a:spcPts val="0"/>
              </a:spcAft>
              <a:buClr>
                <a:schemeClr val="dk1"/>
              </a:buClr>
              <a:buSzPts val="1800"/>
              <a:buFont typeface="Gill Sans"/>
              <a:buChar char="•"/>
              <a:defRPr sz="1800"/>
            </a:lvl1pPr>
            <a:lvl2pPr marL="914400" lvl="1" indent="-330200" algn="l">
              <a:spcBef>
                <a:spcPts val="600"/>
              </a:spcBef>
              <a:spcAft>
                <a:spcPts val="0"/>
              </a:spcAft>
              <a:buClr>
                <a:schemeClr val="dk1"/>
              </a:buClr>
              <a:buSzPts val="1600"/>
              <a:buFont typeface="Arial"/>
              <a:buChar char="•"/>
              <a:defRPr sz="1600"/>
            </a:lvl2pPr>
            <a:lvl3pPr marL="1371600" lvl="2" indent="-330200" algn="l">
              <a:spcBef>
                <a:spcPts val="300"/>
              </a:spcBef>
              <a:spcAft>
                <a:spcPts val="0"/>
              </a:spcAft>
              <a:buClr>
                <a:schemeClr val="dk1"/>
              </a:buClr>
              <a:buSzPts val="1600"/>
              <a:buChar char="•"/>
              <a:defRPr sz="1600"/>
            </a:lvl3pPr>
            <a:lvl4pPr marL="1828800" lvl="3" indent="-317500" algn="l">
              <a:spcBef>
                <a:spcPts val="300"/>
              </a:spcBef>
              <a:spcAft>
                <a:spcPts val="0"/>
              </a:spcAft>
              <a:buClr>
                <a:schemeClr val="dk1"/>
              </a:buClr>
              <a:buSzPts val="14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 name="Google Shape;84;p15"/>
          <p:cNvSpPr txBox="1">
            <a:spLocks noGrp="1"/>
          </p:cNvSpPr>
          <p:nvPr>
            <p:ph type="body" idx="2"/>
          </p:nvPr>
        </p:nvSpPr>
        <p:spPr>
          <a:xfrm>
            <a:off x="457200" y="1246992"/>
            <a:ext cx="8229600" cy="212725"/>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Clr>
                <a:srgbClr val="8F95A1"/>
              </a:buClr>
              <a:buSzPts val="1400"/>
              <a:buFont typeface="Arial"/>
              <a:buNone/>
              <a:defRPr sz="1400" cap="none">
                <a:solidFill>
                  <a:srgbClr val="8F95A1"/>
                </a:solidFill>
              </a:defRPr>
            </a:lvl1pPr>
            <a:lvl2pPr marL="914400" lvl="1" indent="-342900" algn="l">
              <a:spcBef>
                <a:spcPts val="6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85" name="Google Shape;85;p15" descr="/Users/mmarosz/Desktop/GoGoGo/MC_NEW_BRAND/11. Final Logo Files/Horizontal/Digital/MCbrand_Logo_Horizontal_PMS_186_PC.png"/>
          <p:cNvPicPr preferRelativeResize="0"/>
          <p:nvPr/>
        </p:nvPicPr>
        <p:blipFill rotWithShape="1">
          <a:blip r:embed="rId2">
            <a:alphaModFix/>
          </a:blip>
          <a:srcRect/>
          <a:stretch/>
        </p:blipFill>
        <p:spPr>
          <a:xfrm>
            <a:off x="7456858" y="303712"/>
            <a:ext cx="1332258" cy="470108"/>
          </a:xfrm>
          <a:prstGeom prst="rect">
            <a:avLst/>
          </a:prstGeom>
          <a:noFill/>
          <a:ln>
            <a:noFill/>
          </a:ln>
        </p:spPr>
      </p:pic>
      <p:pic>
        <p:nvPicPr>
          <p:cNvPr id="86" name="Google Shape;86;p15" descr="Horizontal_2PMS_294_Vector-01.png"/>
          <p:cNvPicPr preferRelativeResize="0"/>
          <p:nvPr/>
        </p:nvPicPr>
        <p:blipFill rotWithShape="1">
          <a:blip r:embed="rId3">
            <a:alphaModFix/>
          </a:blip>
          <a:srcRect/>
          <a:stretch/>
        </p:blipFill>
        <p:spPr>
          <a:xfrm>
            <a:off x="122830" y="88091"/>
            <a:ext cx="2347416" cy="90135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with 2 Columns">
  <p:cSld name="Text with 2 Columns">
    <p:spTree>
      <p:nvGrpSpPr>
        <p:cNvPr id="1" name="Shape 87"/>
        <p:cNvGrpSpPr/>
        <p:nvPr/>
      </p:nvGrpSpPr>
      <p:grpSpPr>
        <a:xfrm>
          <a:off x="0" y="0"/>
          <a:ext cx="0" cy="0"/>
          <a:chOff x="0" y="0"/>
          <a:chExt cx="0" cy="0"/>
        </a:xfrm>
      </p:grpSpPr>
      <p:sp>
        <p:nvSpPr>
          <p:cNvPr id="88" name="Google Shape;88;p16"/>
          <p:cNvSpPr txBox="1">
            <a:spLocks noGrp="1"/>
          </p:cNvSpPr>
          <p:nvPr>
            <p:ph type="body" idx="1"/>
          </p:nvPr>
        </p:nvSpPr>
        <p:spPr>
          <a:xfrm>
            <a:off x="457200" y="2506425"/>
            <a:ext cx="3941445" cy="3941762"/>
          </a:xfrm>
          <a:prstGeom prst="rect">
            <a:avLst/>
          </a:prstGeom>
          <a:noFill/>
          <a:ln>
            <a:noFill/>
          </a:ln>
        </p:spPr>
        <p:txBody>
          <a:bodyPr spcFirstLastPara="1" wrap="square" lIns="0" tIns="0" rIns="0" bIns="0" anchor="t" anchorCtr="0">
            <a:noAutofit/>
          </a:bodyPr>
          <a:lstStyle>
            <a:lvl1pPr marL="457200" lvl="0" indent="-342900" algn="l">
              <a:spcBef>
                <a:spcPts val="1200"/>
              </a:spcBef>
              <a:spcAft>
                <a:spcPts val="0"/>
              </a:spcAft>
              <a:buClr>
                <a:schemeClr val="dk1"/>
              </a:buClr>
              <a:buSzPts val="1800"/>
              <a:buFont typeface="Gill Sans"/>
              <a:buChar char="•"/>
              <a:defRPr/>
            </a:lvl1pPr>
            <a:lvl2pPr marL="914400" lvl="1" indent="-330200" algn="l">
              <a:spcBef>
                <a:spcPts val="600"/>
              </a:spcBef>
              <a:spcAft>
                <a:spcPts val="0"/>
              </a:spcAft>
              <a:buClr>
                <a:schemeClr val="dk1"/>
              </a:buClr>
              <a:buSzPts val="1600"/>
              <a:buFont typeface="Arial"/>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9" name="Google Shape;89;p16"/>
          <p:cNvSpPr txBox="1">
            <a:spLocks noGrp="1"/>
          </p:cNvSpPr>
          <p:nvPr>
            <p:ph type="body" idx="2"/>
          </p:nvPr>
        </p:nvSpPr>
        <p:spPr>
          <a:xfrm>
            <a:off x="4754880" y="2506425"/>
            <a:ext cx="3931920" cy="3941762"/>
          </a:xfrm>
          <a:prstGeom prst="rect">
            <a:avLst/>
          </a:prstGeom>
          <a:noFill/>
          <a:ln>
            <a:noFill/>
          </a:ln>
        </p:spPr>
        <p:txBody>
          <a:bodyPr spcFirstLastPara="1" wrap="square" lIns="0" tIns="0" rIns="0" bIns="0" anchor="t" anchorCtr="0">
            <a:noAutofit/>
          </a:bodyPr>
          <a:lstStyle>
            <a:lvl1pPr marL="457200" lvl="0" indent="-365760" algn="l">
              <a:spcBef>
                <a:spcPts val="1200"/>
              </a:spcBef>
              <a:spcAft>
                <a:spcPts val="0"/>
              </a:spcAft>
              <a:buClr>
                <a:schemeClr val="dk1"/>
              </a:buClr>
              <a:buSzPts val="2160"/>
              <a:buFont typeface="Gill Sans"/>
              <a:buChar char="•"/>
              <a:defRPr/>
            </a:lvl1pPr>
            <a:lvl2pPr marL="914400" lvl="1" indent="-330200" algn="l">
              <a:spcBef>
                <a:spcPts val="600"/>
              </a:spcBef>
              <a:spcAft>
                <a:spcPts val="0"/>
              </a:spcAft>
              <a:buClr>
                <a:schemeClr val="dk1"/>
              </a:buClr>
              <a:buSzPts val="1600"/>
              <a:buFont typeface="Arial"/>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0" name="Google Shape;90;p16"/>
          <p:cNvSpPr txBox="1">
            <a:spLocks noGrp="1"/>
          </p:cNvSpPr>
          <p:nvPr>
            <p:ph type="title"/>
          </p:nvPr>
        </p:nvSpPr>
        <p:spPr>
          <a:xfrm>
            <a:off x="457200" y="1261301"/>
            <a:ext cx="8229600" cy="1033986"/>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4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16"/>
          <p:cNvSpPr txBox="1">
            <a:spLocks noGrp="1"/>
          </p:cNvSpPr>
          <p:nvPr>
            <p:ph type="body" idx="3"/>
          </p:nvPr>
        </p:nvSpPr>
        <p:spPr>
          <a:xfrm>
            <a:off x="457200" y="958106"/>
            <a:ext cx="8229600" cy="212725"/>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Clr>
                <a:srgbClr val="8E94A0"/>
              </a:buClr>
              <a:buSzPts val="1400"/>
              <a:buFont typeface="Arial"/>
              <a:buNone/>
              <a:defRPr sz="1400" cap="none">
                <a:solidFill>
                  <a:srgbClr val="8E94A0"/>
                </a:solidFill>
              </a:defRPr>
            </a:lvl1pPr>
            <a:lvl2pPr marL="914400" lvl="1" indent="-342900" algn="l">
              <a:spcBef>
                <a:spcPts val="6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92" name="Google Shape;92;p16" descr="/Users/mmarosz/Desktop/GoGoGo/MC_NEW_BRAND/11. Final Logo Files/Horizontal/Digital/MCbrand_Logo_Horizontal_PMS_186_PC.png"/>
          <p:cNvPicPr preferRelativeResize="0"/>
          <p:nvPr/>
        </p:nvPicPr>
        <p:blipFill rotWithShape="1">
          <a:blip r:embed="rId2">
            <a:alphaModFix/>
          </a:blip>
          <a:srcRect/>
          <a:stretch/>
        </p:blipFill>
        <p:spPr>
          <a:xfrm>
            <a:off x="7456858" y="215621"/>
            <a:ext cx="1332258" cy="470108"/>
          </a:xfrm>
          <a:prstGeom prst="rect">
            <a:avLst/>
          </a:prstGeom>
          <a:noFill/>
          <a:ln>
            <a:noFill/>
          </a:ln>
        </p:spPr>
      </p:pic>
      <p:pic>
        <p:nvPicPr>
          <p:cNvPr id="93" name="Google Shape;93;p16" descr="Horizontal_2PMS_294_Vector-01.png"/>
          <p:cNvPicPr preferRelativeResize="0"/>
          <p:nvPr/>
        </p:nvPicPr>
        <p:blipFill rotWithShape="1">
          <a:blip r:embed="rId3">
            <a:alphaModFix/>
          </a:blip>
          <a:srcRect/>
          <a:stretch/>
        </p:blipFill>
        <p:spPr>
          <a:xfrm>
            <a:off x="122830" y="0"/>
            <a:ext cx="2347416" cy="9013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ext with 2 Columns/Quote">
  <p:cSld name="Text with 2 Columns/Quote">
    <p:spTree>
      <p:nvGrpSpPr>
        <p:cNvPr id="1" name="Shape 94"/>
        <p:cNvGrpSpPr/>
        <p:nvPr/>
      </p:nvGrpSpPr>
      <p:grpSpPr>
        <a:xfrm>
          <a:off x="0" y="0"/>
          <a:ext cx="0" cy="0"/>
          <a:chOff x="0" y="0"/>
          <a:chExt cx="0" cy="0"/>
        </a:xfrm>
      </p:grpSpPr>
      <p:sp>
        <p:nvSpPr>
          <p:cNvPr id="95" name="Google Shape;95;p17"/>
          <p:cNvSpPr txBox="1">
            <a:spLocks noGrp="1"/>
          </p:cNvSpPr>
          <p:nvPr>
            <p:ph type="body" idx="1"/>
          </p:nvPr>
        </p:nvSpPr>
        <p:spPr>
          <a:xfrm>
            <a:off x="457200" y="2545298"/>
            <a:ext cx="3941445" cy="3941762"/>
          </a:xfrm>
          <a:prstGeom prst="rect">
            <a:avLst/>
          </a:prstGeom>
          <a:noFill/>
          <a:ln>
            <a:noFill/>
          </a:ln>
        </p:spPr>
        <p:txBody>
          <a:bodyPr spcFirstLastPara="1" wrap="square" lIns="0" tIns="0" rIns="0" bIns="0" anchor="t" anchorCtr="0">
            <a:noAutofit/>
          </a:bodyPr>
          <a:lstStyle>
            <a:lvl1pPr marL="457200" lvl="0" indent="-342900" algn="l">
              <a:spcBef>
                <a:spcPts val="1200"/>
              </a:spcBef>
              <a:spcAft>
                <a:spcPts val="0"/>
              </a:spcAft>
              <a:buClr>
                <a:schemeClr val="dk1"/>
              </a:buClr>
              <a:buSzPts val="1800"/>
              <a:buFont typeface="Gill Sans"/>
              <a:buChar char="•"/>
              <a:defRPr/>
            </a:lvl1pPr>
            <a:lvl2pPr marL="914400" lvl="1" indent="-330200" algn="l">
              <a:spcBef>
                <a:spcPts val="600"/>
              </a:spcBef>
              <a:spcAft>
                <a:spcPts val="0"/>
              </a:spcAft>
              <a:buClr>
                <a:schemeClr val="dk1"/>
              </a:buClr>
              <a:buSzPts val="1600"/>
              <a:buFont typeface="Arial"/>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6" name="Google Shape;96;p17"/>
          <p:cNvSpPr txBox="1">
            <a:spLocks noGrp="1"/>
          </p:cNvSpPr>
          <p:nvPr>
            <p:ph type="body" idx="2"/>
          </p:nvPr>
        </p:nvSpPr>
        <p:spPr>
          <a:xfrm>
            <a:off x="4754880" y="2545298"/>
            <a:ext cx="3931920" cy="3941762"/>
          </a:xfrm>
          <a:prstGeom prst="rect">
            <a:avLst/>
          </a:prstGeom>
          <a:noFill/>
          <a:ln>
            <a:noFill/>
          </a:ln>
        </p:spPr>
        <p:txBody>
          <a:bodyPr spcFirstLastPara="1" wrap="square" lIns="182875" tIns="182875" rIns="182875" bIns="182875" anchor="ctr" anchorCtr="0">
            <a:noAutofit/>
          </a:bodyPr>
          <a:lstStyle>
            <a:lvl1pPr marL="457200" lvl="0" indent="-228600" algn="l">
              <a:spcBef>
                <a:spcPts val="1200"/>
              </a:spcBef>
              <a:spcAft>
                <a:spcPts val="0"/>
              </a:spcAft>
              <a:buClr>
                <a:schemeClr val="dk1"/>
              </a:buClr>
              <a:buSzPts val="2880"/>
              <a:buFont typeface="Times New Roman"/>
              <a:buNone/>
              <a:defRPr sz="2400" b="1" i="1">
                <a:solidFill>
                  <a:schemeClr val="dk1"/>
                </a:solidFill>
                <a:latin typeface="Times New Roman"/>
                <a:ea typeface="Times New Roman"/>
                <a:cs typeface="Times New Roman"/>
                <a:sym typeface="Times New Roman"/>
              </a:defRPr>
            </a:lvl1pPr>
            <a:lvl2pPr marL="914400" lvl="1" indent="-228600" algn="l">
              <a:spcBef>
                <a:spcPts val="600"/>
              </a:spcBef>
              <a:spcAft>
                <a:spcPts val="0"/>
              </a:spcAft>
              <a:buClr>
                <a:schemeClr val="dk1"/>
              </a:buClr>
              <a:buSzPts val="1600"/>
              <a:buFont typeface="Times New Roman"/>
              <a:buNone/>
              <a:defRPr b="1" i="1">
                <a:latin typeface="Times New Roman"/>
                <a:ea typeface="Times New Roman"/>
                <a:cs typeface="Times New Roman"/>
                <a:sym typeface="Times New Roman"/>
              </a:defRPr>
            </a:lvl2pPr>
            <a:lvl3pPr marL="1371600" lvl="2" indent="-228600" algn="l">
              <a:spcBef>
                <a:spcPts val="300"/>
              </a:spcBef>
              <a:spcAft>
                <a:spcPts val="0"/>
              </a:spcAft>
              <a:buClr>
                <a:schemeClr val="dk1"/>
              </a:buClr>
              <a:buSzPts val="1400"/>
              <a:buFont typeface="Times New Roman"/>
              <a:buNone/>
              <a:defRPr b="1" i="1">
                <a:latin typeface="Times New Roman"/>
                <a:ea typeface="Times New Roman"/>
                <a:cs typeface="Times New Roman"/>
                <a:sym typeface="Times New Roman"/>
              </a:defRPr>
            </a:lvl3pPr>
            <a:lvl4pPr marL="1828800" lvl="3" indent="-228600" algn="l">
              <a:spcBef>
                <a:spcPts val="300"/>
              </a:spcBef>
              <a:spcAft>
                <a:spcPts val="0"/>
              </a:spcAft>
              <a:buClr>
                <a:schemeClr val="dk1"/>
              </a:buClr>
              <a:buSzPts val="1400"/>
              <a:buFont typeface="Times New Roman"/>
              <a:buNone/>
              <a:defRPr b="1" i="1">
                <a:latin typeface="Times New Roman"/>
                <a:ea typeface="Times New Roman"/>
                <a:cs typeface="Times New Roman"/>
                <a:sym typeface="Times New Roman"/>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7" name="Google Shape;97;p17"/>
          <p:cNvSpPr txBox="1">
            <a:spLocks noGrp="1"/>
          </p:cNvSpPr>
          <p:nvPr>
            <p:ph type="title"/>
          </p:nvPr>
        </p:nvSpPr>
        <p:spPr>
          <a:xfrm>
            <a:off x="457200" y="1300174"/>
            <a:ext cx="8229600" cy="1033986"/>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4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17"/>
          <p:cNvSpPr txBox="1">
            <a:spLocks noGrp="1"/>
          </p:cNvSpPr>
          <p:nvPr>
            <p:ph type="body" idx="3"/>
          </p:nvPr>
        </p:nvSpPr>
        <p:spPr>
          <a:xfrm>
            <a:off x="457200" y="996979"/>
            <a:ext cx="8229600" cy="212725"/>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Clr>
                <a:srgbClr val="8F95A1"/>
              </a:buClr>
              <a:buSzPts val="1400"/>
              <a:buFont typeface="Arial"/>
              <a:buNone/>
              <a:defRPr sz="1400" cap="none">
                <a:solidFill>
                  <a:srgbClr val="8F95A1"/>
                </a:solidFill>
              </a:defRPr>
            </a:lvl1pPr>
            <a:lvl2pPr marL="914400" lvl="1" indent="-342900" algn="l">
              <a:spcBef>
                <a:spcPts val="6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99" name="Google Shape;99;p17" descr="/Users/mmarosz/Desktop/GoGoGo/MC_NEW_BRAND/11. Final Logo Files/Horizontal/Digital/MCbrand_Logo_Horizontal_PMS_186_PC.png"/>
          <p:cNvPicPr preferRelativeResize="0"/>
          <p:nvPr/>
        </p:nvPicPr>
        <p:blipFill rotWithShape="1">
          <a:blip r:embed="rId2">
            <a:alphaModFix/>
          </a:blip>
          <a:srcRect/>
          <a:stretch/>
        </p:blipFill>
        <p:spPr>
          <a:xfrm>
            <a:off x="7498866" y="340318"/>
            <a:ext cx="1187934" cy="419180"/>
          </a:xfrm>
          <a:prstGeom prst="rect">
            <a:avLst/>
          </a:prstGeom>
          <a:noFill/>
          <a:ln>
            <a:noFill/>
          </a:ln>
        </p:spPr>
      </p:pic>
      <p:pic>
        <p:nvPicPr>
          <p:cNvPr id="100" name="Google Shape;100;p17" descr="Horizontal_2PMS_294_Vector-01.png"/>
          <p:cNvPicPr preferRelativeResize="0"/>
          <p:nvPr/>
        </p:nvPicPr>
        <p:blipFill rotWithShape="1">
          <a:blip r:embed="rId3">
            <a:alphaModFix/>
          </a:blip>
          <a:srcRect/>
          <a:stretch/>
        </p:blipFill>
        <p:spPr>
          <a:xfrm>
            <a:off x="191022" y="190735"/>
            <a:ext cx="1930996" cy="74145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 with 3 Images">
  <p:cSld name="Text with 3 Images">
    <p:spTree>
      <p:nvGrpSpPr>
        <p:cNvPr id="1" name="Shape 101"/>
        <p:cNvGrpSpPr/>
        <p:nvPr/>
      </p:nvGrpSpPr>
      <p:grpSpPr>
        <a:xfrm>
          <a:off x="0" y="0"/>
          <a:ext cx="0" cy="0"/>
          <a:chOff x="0" y="0"/>
          <a:chExt cx="0" cy="0"/>
        </a:xfrm>
      </p:grpSpPr>
      <p:sp>
        <p:nvSpPr>
          <p:cNvPr id="102" name="Google Shape;102;p18"/>
          <p:cNvSpPr txBox="1">
            <a:spLocks noGrp="1"/>
          </p:cNvSpPr>
          <p:nvPr>
            <p:ph type="body" idx="1"/>
          </p:nvPr>
        </p:nvSpPr>
        <p:spPr>
          <a:xfrm>
            <a:off x="457201" y="2596894"/>
            <a:ext cx="4419600" cy="3942292"/>
          </a:xfrm>
          <a:prstGeom prst="rect">
            <a:avLst/>
          </a:prstGeom>
          <a:noFill/>
          <a:ln>
            <a:noFill/>
          </a:ln>
        </p:spPr>
        <p:txBody>
          <a:bodyPr spcFirstLastPara="1" wrap="square" lIns="0" tIns="0" rIns="0" bIns="0" anchor="t" anchorCtr="0">
            <a:noAutofit/>
          </a:bodyPr>
          <a:lstStyle>
            <a:lvl1pPr marL="457200" lvl="0" indent="-342900" algn="l">
              <a:spcBef>
                <a:spcPts val="1200"/>
              </a:spcBef>
              <a:spcAft>
                <a:spcPts val="0"/>
              </a:spcAft>
              <a:buClr>
                <a:schemeClr val="dk1"/>
              </a:buClr>
              <a:buSzPts val="1800"/>
              <a:buFont typeface="Gill Sans"/>
              <a:buChar char="•"/>
              <a:defRPr/>
            </a:lvl1pPr>
            <a:lvl2pPr marL="914400" lvl="1" indent="-330200" algn="l">
              <a:spcBef>
                <a:spcPts val="600"/>
              </a:spcBef>
              <a:spcAft>
                <a:spcPts val="0"/>
              </a:spcAft>
              <a:buClr>
                <a:schemeClr val="dk1"/>
              </a:buClr>
              <a:buSzPts val="1600"/>
              <a:buFont typeface="Arial"/>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3" name="Google Shape;103;p18"/>
          <p:cNvSpPr txBox="1">
            <a:spLocks noGrp="1"/>
          </p:cNvSpPr>
          <p:nvPr>
            <p:ph type="title"/>
          </p:nvPr>
        </p:nvSpPr>
        <p:spPr>
          <a:xfrm>
            <a:off x="457200" y="1351770"/>
            <a:ext cx="8229600" cy="1059386"/>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4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18"/>
          <p:cNvSpPr txBox="1">
            <a:spLocks noGrp="1"/>
          </p:cNvSpPr>
          <p:nvPr>
            <p:ph type="body" idx="2"/>
          </p:nvPr>
        </p:nvSpPr>
        <p:spPr>
          <a:xfrm>
            <a:off x="457200" y="1048575"/>
            <a:ext cx="8229600" cy="212725"/>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Clr>
                <a:srgbClr val="8F95A1"/>
              </a:buClr>
              <a:buSzPts val="1400"/>
              <a:buFont typeface="Arial"/>
              <a:buNone/>
              <a:defRPr sz="1400" cap="none">
                <a:solidFill>
                  <a:srgbClr val="8F95A1"/>
                </a:solidFill>
              </a:defRPr>
            </a:lvl1pPr>
            <a:lvl2pPr marL="914400" lvl="1" indent="-342900" algn="l">
              <a:spcBef>
                <a:spcPts val="6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 name="Google Shape;105;p18"/>
          <p:cNvSpPr>
            <a:spLocks noGrp="1"/>
          </p:cNvSpPr>
          <p:nvPr>
            <p:ph type="pic" idx="3"/>
          </p:nvPr>
        </p:nvSpPr>
        <p:spPr>
          <a:xfrm>
            <a:off x="5148263" y="2596893"/>
            <a:ext cx="3538537" cy="1998663"/>
          </a:xfrm>
          <a:prstGeom prst="rect">
            <a:avLst/>
          </a:prstGeom>
          <a:solidFill>
            <a:srgbClr val="D8D8D8"/>
          </a:solidFill>
          <a:ln>
            <a:noFill/>
          </a:ln>
        </p:spPr>
        <p:txBody>
          <a:bodyPr spcFirstLastPara="1" wrap="square" lIns="0" tIns="0" rIns="0" bIns="0" anchor="t" anchorCtr="0">
            <a:noAutofit/>
          </a:bodyPr>
          <a:lstStyle>
            <a:lvl1pPr marR="0" lvl="0" algn="l" rtl="0">
              <a:spcBef>
                <a:spcPts val="1200"/>
              </a:spcBef>
              <a:spcAft>
                <a:spcPts val="0"/>
              </a:spcAft>
              <a:buClr>
                <a:schemeClr val="dk1"/>
              </a:buClr>
              <a:buSzPts val="1800"/>
              <a:buFont typeface="Gill Sans"/>
              <a:buNone/>
              <a:defRPr sz="1800" b="0" i="0" u="none" strike="noStrike" cap="none">
                <a:solidFill>
                  <a:schemeClr val="dk1"/>
                </a:solidFill>
                <a:latin typeface="Gill Sans"/>
                <a:ea typeface="Gill Sans"/>
                <a:cs typeface="Gill Sans"/>
                <a:sym typeface="Gill Sans"/>
              </a:defRPr>
            </a:lvl1pPr>
            <a:lvl2pPr marR="0" lvl="1" algn="l" rtl="0">
              <a:spcBef>
                <a:spcPts val="600"/>
              </a:spcBef>
              <a:spcAft>
                <a:spcPts val="0"/>
              </a:spcAft>
              <a:buClr>
                <a:schemeClr val="dk1"/>
              </a:buClr>
              <a:buSzPts val="1600"/>
              <a:buFont typeface="Arial"/>
              <a:buChar char="–"/>
              <a:defRPr sz="1600" b="0" i="0" u="none" strike="noStrike" cap="none">
                <a:solidFill>
                  <a:schemeClr val="dk1"/>
                </a:solidFill>
                <a:latin typeface="Gill Sans"/>
                <a:ea typeface="Gill Sans"/>
                <a:cs typeface="Gill Sans"/>
                <a:sym typeface="Gill Sans"/>
              </a:defRPr>
            </a:lvl2pPr>
            <a:lvl3pPr marR="0" lvl="2"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3pPr>
            <a:lvl4pPr marR="0" lvl="3"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4pPr>
            <a:lvl5pPr marR="0" lvl="4"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6" name="Google Shape;106;p18"/>
          <p:cNvSpPr>
            <a:spLocks noGrp="1"/>
          </p:cNvSpPr>
          <p:nvPr>
            <p:ph type="pic" idx="4"/>
          </p:nvPr>
        </p:nvSpPr>
        <p:spPr>
          <a:xfrm>
            <a:off x="5148264" y="4747956"/>
            <a:ext cx="1642003" cy="1639665"/>
          </a:xfrm>
          <a:prstGeom prst="rect">
            <a:avLst/>
          </a:prstGeom>
          <a:solidFill>
            <a:srgbClr val="D8D8D8"/>
          </a:solidFill>
          <a:ln>
            <a:noFill/>
          </a:ln>
        </p:spPr>
        <p:txBody>
          <a:bodyPr spcFirstLastPara="1" wrap="square" lIns="0" tIns="0" rIns="0" bIns="0" anchor="t" anchorCtr="0">
            <a:noAutofit/>
          </a:bodyPr>
          <a:lstStyle>
            <a:lvl1pPr marR="0" lvl="0" algn="l" rtl="0">
              <a:spcBef>
                <a:spcPts val="1200"/>
              </a:spcBef>
              <a:spcAft>
                <a:spcPts val="0"/>
              </a:spcAft>
              <a:buClr>
                <a:schemeClr val="dk1"/>
              </a:buClr>
              <a:buSzPts val="1800"/>
              <a:buFont typeface="Gill Sans"/>
              <a:buNone/>
              <a:defRPr sz="1800" b="0" i="0" u="none" strike="noStrike" cap="none">
                <a:solidFill>
                  <a:schemeClr val="dk1"/>
                </a:solidFill>
                <a:latin typeface="Gill Sans"/>
                <a:ea typeface="Gill Sans"/>
                <a:cs typeface="Gill Sans"/>
                <a:sym typeface="Gill Sans"/>
              </a:defRPr>
            </a:lvl1pPr>
            <a:lvl2pPr marR="0" lvl="1" algn="l" rtl="0">
              <a:spcBef>
                <a:spcPts val="600"/>
              </a:spcBef>
              <a:spcAft>
                <a:spcPts val="0"/>
              </a:spcAft>
              <a:buClr>
                <a:schemeClr val="dk1"/>
              </a:buClr>
              <a:buSzPts val="1600"/>
              <a:buFont typeface="Arial"/>
              <a:buChar char="–"/>
              <a:defRPr sz="1600" b="0" i="0" u="none" strike="noStrike" cap="none">
                <a:solidFill>
                  <a:schemeClr val="dk1"/>
                </a:solidFill>
                <a:latin typeface="Gill Sans"/>
                <a:ea typeface="Gill Sans"/>
                <a:cs typeface="Gill Sans"/>
                <a:sym typeface="Gill Sans"/>
              </a:defRPr>
            </a:lvl2pPr>
            <a:lvl3pPr marR="0" lvl="2"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3pPr>
            <a:lvl4pPr marR="0" lvl="3"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4pPr>
            <a:lvl5pPr marR="0" lvl="4"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7" name="Google Shape;107;p18"/>
          <p:cNvSpPr>
            <a:spLocks noGrp="1"/>
          </p:cNvSpPr>
          <p:nvPr>
            <p:ph type="pic" idx="5"/>
          </p:nvPr>
        </p:nvSpPr>
        <p:spPr>
          <a:xfrm>
            <a:off x="6951133" y="4747956"/>
            <a:ext cx="1735667" cy="1639665"/>
          </a:xfrm>
          <a:prstGeom prst="rect">
            <a:avLst/>
          </a:prstGeom>
          <a:solidFill>
            <a:srgbClr val="D8D8D8"/>
          </a:solidFill>
          <a:ln>
            <a:noFill/>
          </a:ln>
        </p:spPr>
        <p:txBody>
          <a:bodyPr spcFirstLastPara="1" wrap="square" lIns="0" tIns="0" rIns="0" bIns="0" anchor="t" anchorCtr="0">
            <a:noAutofit/>
          </a:bodyPr>
          <a:lstStyle>
            <a:lvl1pPr marR="0" lvl="0" algn="l" rtl="0">
              <a:spcBef>
                <a:spcPts val="1200"/>
              </a:spcBef>
              <a:spcAft>
                <a:spcPts val="0"/>
              </a:spcAft>
              <a:buClr>
                <a:schemeClr val="dk1"/>
              </a:buClr>
              <a:buSzPts val="1800"/>
              <a:buFont typeface="Gill Sans"/>
              <a:buNone/>
              <a:defRPr sz="1800" b="0" i="0" u="none" strike="noStrike" cap="none">
                <a:solidFill>
                  <a:schemeClr val="dk1"/>
                </a:solidFill>
                <a:latin typeface="Gill Sans"/>
                <a:ea typeface="Gill Sans"/>
                <a:cs typeface="Gill Sans"/>
                <a:sym typeface="Gill Sans"/>
              </a:defRPr>
            </a:lvl1pPr>
            <a:lvl2pPr marR="0" lvl="1" algn="l" rtl="0">
              <a:spcBef>
                <a:spcPts val="600"/>
              </a:spcBef>
              <a:spcAft>
                <a:spcPts val="0"/>
              </a:spcAft>
              <a:buClr>
                <a:schemeClr val="dk1"/>
              </a:buClr>
              <a:buSzPts val="1600"/>
              <a:buFont typeface="Arial"/>
              <a:buChar char="–"/>
              <a:defRPr sz="1600" b="0" i="0" u="none" strike="noStrike" cap="none">
                <a:solidFill>
                  <a:schemeClr val="dk1"/>
                </a:solidFill>
                <a:latin typeface="Gill Sans"/>
                <a:ea typeface="Gill Sans"/>
                <a:cs typeface="Gill Sans"/>
                <a:sym typeface="Gill Sans"/>
              </a:defRPr>
            </a:lvl2pPr>
            <a:lvl3pPr marR="0" lvl="2"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3pPr>
            <a:lvl4pPr marR="0" lvl="3"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4pPr>
            <a:lvl5pPr marR="0" lvl="4"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08" name="Google Shape;108;p18" descr="/Users/mmarosz/Desktop/GoGoGo/MC_NEW_BRAND/11. Final Logo Files/Horizontal/Digital/MCbrand_Logo_Horizontal_PMS_186_PC.png"/>
          <p:cNvPicPr preferRelativeResize="0"/>
          <p:nvPr/>
        </p:nvPicPr>
        <p:blipFill rotWithShape="1">
          <a:blip r:embed="rId2">
            <a:alphaModFix/>
          </a:blip>
          <a:srcRect/>
          <a:stretch/>
        </p:blipFill>
        <p:spPr>
          <a:xfrm>
            <a:off x="7456858" y="256863"/>
            <a:ext cx="1332258" cy="470108"/>
          </a:xfrm>
          <a:prstGeom prst="rect">
            <a:avLst/>
          </a:prstGeom>
          <a:noFill/>
          <a:ln>
            <a:noFill/>
          </a:ln>
        </p:spPr>
      </p:pic>
      <p:pic>
        <p:nvPicPr>
          <p:cNvPr id="109" name="Google Shape;109;p18" descr="Horizontal_2PMS_294_Vector-01.png"/>
          <p:cNvPicPr preferRelativeResize="0"/>
          <p:nvPr/>
        </p:nvPicPr>
        <p:blipFill rotWithShape="1">
          <a:blip r:embed="rId3">
            <a:alphaModFix/>
          </a:blip>
          <a:srcRect/>
          <a:stretch/>
        </p:blipFill>
        <p:spPr>
          <a:xfrm>
            <a:off x="122830" y="41242"/>
            <a:ext cx="2347416" cy="90135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losing Slide Red 1">
  <p:cSld name="Closing Slide Red 1">
    <p:bg>
      <p:bgPr>
        <a:solidFill>
          <a:schemeClr val="dk2"/>
        </a:solidFill>
        <a:effectLst/>
      </p:bgPr>
    </p:bg>
    <p:spTree>
      <p:nvGrpSpPr>
        <p:cNvPr id="1" name="Shape 110"/>
        <p:cNvGrpSpPr/>
        <p:nvPr/>
      </p:nvGrpSpPr>
      <p:grpSpPr>
        <a:xfrm>
          <a:off x="0" y="0"/>
          <a:ext cx="0" cy="0"/>
          <a:chOff x="0" y="0"/>
          <a:chExt cx="0" cy="0"/>
        </a:xfrm>
      </p:grpSpPr>
      <p:sp>
        <p:nvSpPr>
          <p:cNvPr id="111" name="Google Shape;111;p19"/>
          <p:cNvSpPr txBox="1">
            <a:spLocks noGrp="1"/>
          </p:cNvSpPr>
          <p:nvPr>
            <p:ph type="title"/>
          </p:nvPr>
        </p:nvSpPr>
        <p:spPr>
          <a:xfrm>
            <a:off x="457200" y="2916371"/>
            <a:ext cx="8229600" cy="1021541"/>
          </a:xfrm>
          <a:prstGeom prst="rect">
            <a:avLst/>
          </a:prstGeom>
          <a:noFill/>
          <a:ln>
            <a:noFill/>
          </a:ln>
        </p:spPr>
        <p:txBody>
          <a:bodyPr spcFirstLastPara="1" wrap="square" lIns="0" tIns="0" rIns="0" bIns="0" anchor="ctr" anchorCtr="0">
            <a:noAutofit/>
          </a:bodyPr>
          <a:lstStyle>
            <a:lvl1pPr lvl="0" algn="ctr">
              <a:lnSpc>
                <a:spcPct val="80000"/>
              </a:lnSpc>
              <a:spcBef>
                <a:spcPts val="0"/>
              </a:spcBef>
              <a:spcAft>
                <a:spcPts val="0"/>
              </a:spcAft>
              <a:buClr>
                <a:schemeClr val="lt1"/>
              </a:buClr>
              <a:buSzPts val="8000"/>
              <a:buFont typeface="Gill Sans"/>
              <a:buNone/>
              <a:defRPr sz="8000" b="1" i="1" cap="none">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losing Red ">
  <p:cSld name="Closing Red ">
    <p:bg>
      <p:bgPr>
        <a:solidFill>
          <a:schemeClr val="lt1"/>
        </a:solidFill>
        <a:effectLst/>
      </p:bgPr>
    </p:bg>
    <p:spTree>
      <p:nvGrpSpPr>
        <p:cNvPr id="1" name="Shape 112"/>
        <p:cNvGrpSpPr/>
        <p:nvPr/>
      </p:nvGrpSpPr>
      <p:grpSpPr>
        <a:xfrm>
          <a:off x="0" y="0"/>
          <a:ext cx="0" cy="0"/>
          <a:chOff x="0" y="0"/>
          <a:chExt cx="0" cy="0"/>
        </a:xfrm>
      </p:grpSpPr>
      <p:sp>
        <p:nvSpPr>
          <p:cNvPr id="113" name="Google Shape;113;p20"/>
          <p:cNvSpPr/>
          <p:nvPr/>
        </p:nvSpPr>
        <p:spPr>
          <a:xfrm>
            <a:off x="-1195580" y="0"/>
            <a:ext cx="3952428" cy="6858000"/>
          </a:xfrm>
          <a:custGeom>
            <a:avLst/>
            <a:gdLst/>
            <a:ahLst/>
            <a:cxnLst/>
            <a:rect l="l" t="t" r="r" b="b"/>
            <a:pathLst>
              <a:path w="2670586" h="6858000" extrusionOk="0">
                <a:moveTo>
                  <a:pt x="0" y="0"/>
                </a:moveTo>
                <a:lnTo>
                  <a:pt x="263095" y="0"/>
                </a:lnTo>
                <a:lnTo>
                  <a:pt x="273543" y="0"/>
                </a:lnTo>
                <a:lnTo>
                  <a:pt x="537606" y="0"/>
                </a:lnTo>
                <a:lnTo>
                  <a:pt x="1608754" y="0"/>
                </a:lnTo>
                <a:lnTo>
                  <a:pt x="2670586" y="3429001"/>
                </a:lnTo>
                <a:lnTo>
                  <a:pt x="1608754" y="6858000"/>
                </a:lnTo>
                <a:lnTo>
                  <a:pt x="537606" y="6858000"/>
                </a:lnTo>
                <a:lnTo>
                  <a:pt x="273543" y="6858000"/>
                </a:lnTo>
                <a:lnTo>
                  <a:pt x="263095" y="6858000"/>
                </a:lnTo>
                <a:lnTo>
                  <a:pt x="0" y="6858000"/>
                </a:lnTo>
                <a:close/>
              </a:path>
            </a:pathLst>
          </a:custGeom>
          <a:solidFill>
            <a:schemeClr val="dk2"/>
          </a:solidFill>
          <a:ln>
            <a:noFill/>
          </a:ln>
        </p:spPr>
        <p:txBody>
          <a:bodyPr spcFirstLastPara="1" wrap="square" lIns="91425" tIns="45700" rIns="91425" bIns="45700" anchor="ctr" anchorCtr="0">
            <a:noAutofit/>
          </a:bodyPr>
          <a:lstStyle/>
          <a:p>
            <a:pPr marL="0" marR="0" lvl="0" indent="0" algn="r" rtl="0">
              <a:spcBef>
                <a:spcPts val="0"/>
              </a:spcBef>
              <a:spcAft>
                <a:spcPts val="0"/>
              </a:spcAft>
              <a:buNone/>
            </a:pPr>
            <a:endParaRPr sz="1800">
              <a:solidFill>
                <a:schemeClr val="lt1"/>
              </a:solidFill>
              <a:latin typeface="Arial"/>
              <a:ea typeface="Arial"/>
              <a:cs typeface="Arial"/>
              <a:sym typeface="Arial"/>
            </a:endParaRPr>
          </a:p>
        </p:txBody>
      </p:sp>
      <p:sp>
        <p:nvSpPr>
          <p:cNvPr id="114" name="Google Shape;114;p20"/>
          <p:cNvSpPr txBox="1">
            <a:spLocks noGrp="1"/>
          </p:cNvSpPr>
          <p:nvPr>
            <p:ph type="ctrTitle"/>
          </p:nvPr>
        </p:nvSpPr>
        <p:spPr>
          <a:xfrm>
            <a:off x="2866030" y="2798756"/>
            <a:ext cx="5820769" cy="126524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2"/>
              </a:buClr>
              <a:buSzPts val="8000"/>
              <a:buFont typeface="Gill Sans"/>
              <a:buNone/>
              <a:defRPr sz="8000" b="1" i="1" cap="none">
                <a:solidFill>
                  <a:schemeClr val="dk2"/>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15" name="Google Shape;115;p20" descr="/Users/mmarosz/Desktop/GoGoGo/MC_NEW_BRAND/11. Final Logo Files/Horizontal/Digital/MCbrand_Logo_Horizontal_PMS_186_PC.png"/>
          <p:cNvPicPr preferRelativeResize="0"/>
          <p:nvPr/>
        </p:nvPicPr>
        <p:blipFill rotWithShape="1">
          <a:blip r:embed="rId2">
            <a:alphaModFix/>
          </a:blip>
          <a:srcRect/>
          <a:stretch/>
        </p:blipFill>
        <p:spPr>
          <a:xfrm>
            <a:off x="7354541" y="410151"/>
            <a:ext cx="1332258" cy="470108"/>
          </a:xfrm>
          <a:prstGeom prst="rect">
            <a:avLst/>
          </a:prstGeom>
          <a:noFill/>
          <a:ln>
            <a:noFill/>
          </a:ln>
        </p:spPr>
      </p:pic>
      <p:pic>
        <p:nvPicPr>
          <p:cNvPr id="116" name="Google Shape;116;p20" descr="Horizontal_2PMS_294_Vector-01.png"/>
          <p:cNvPicPr preferRelativeResize="0"/>
          <p:nvPr/>
        </p:nvPicPr>
        <p:blipFill rotWithShape="1">
          <a:blip r:embed="rId3">
            <a:alphaModFix/>
          </a:blip>
          <a:srcRect/>
          <a:stretch/>
        </p:blipFill>
        <p:spPr>
          <a:xfrm>
            <a:off x="2565779" y="194530"/>
            <a:ext cx="2347416" cy="9013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with Narrow Chevron">
  <p:cSld name="Text with Narrow Chevron">
    <p:spTree>
      <p:nvGrpSpPr>
        <p:cNvPr id="1" name="Shape 24"/>
        <p:cNvGrpSpPr/>
        <p:nvPr/>
      </p:nvGrpSpPr>
      <p:grpSpPr>
        <a:xfrm>
          <a:off x="0" y="0"/>
          <a:ext cx="0" cy="0"/>
          <a:chOff x="0" y="0"/>
          <a:chExt cx="0" cy="0"/>
        </a:xfrm>
      </p:grpSpPr>
      <p:sp>
        <p:nvSpPr>
          <p:cNvPr id="25" name="Google Shape;25;p3"/>
          <p:cNvSpPr>
            <a:spLocks noGrp="1"/>
          </p:cNvSpPr>
          <p:nvPr>
            <p:ph type="pic" idx="2"/>
          </p:nvPr>
        </p:nvSpPr>
        <p:spPr>
          <a:xfrm>
            <a:off x="5691116" y="0"/>
            <a:ext cx="3452884" cy="6858000"/>
          </a:xfrm>
          <a:prstGeom prst="rect">
            <a:avLst/>
          </a:prstGeom>
          <a:solidFill>
            <a:srgbClr val="F2F2F2"/>
          </a:solidFill>
          <a:ln>
            <a:noFill/>
          </a:ln>
        </p:spPr>
        <p:txBody>
          <a:bodyPr spcFirstLastPara="1" wrap="square" lIns="0" tIns="0" rIns="0" bIns="0" anchor="t" anchorCtr="0">
            <a:noAutofit/>
          </a:bodyPr>
          <a:lstStyle>
            <a:lvl1pPr marR="0" lvl="0" algn="l" rtl="0">
              <a:spcBef>
                <a:spcPts val="12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1pPr>
            <a:lvl2pPr marR="0" lvl="1" algn="l" rtl="0">
              <a:spcBef>
                <a:spcPts val="600"/>
              </a:spcBef>
              <a:spcAft>
                <a:spcPts val="0"/>
              </a:spcAft>
              <a:buClr>
                <a:schemeClr val="dk1"/>
              </a:buClr>
              <a:buSzPts val="1600"/>
              <a:buFont typeface="Arial"/>
              <a:buChar char="–"/>
              <a:defRPr sz="1600" b="0" i="0" u="none" strike="noStrike" cap="none">
                <a:solidFill>
                  <a:schemeClr val="dk1"/>
                </a:solidFill>
                <a:latin typeface="Gill Sans"/>
                <a:ea typeface="Gill Sans"/>
                <a:cs typeface="Gill Sans"/>
                <a:sym typeface="Gill Sans"/>
              </a:defRPr>
            </a:lvl2pPr>
            <a:lvl3pPr marR="0" lvl="2"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3pPr>
            <a:lvl4pPr marR="0" lvl="3"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4pPr>
            <a:lvl5pPr marR="0" lvl="4"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6" name="Google Shape;26;p3"/>
          <p:cNvSpPr txBox="1">
            <a:spLocks noGrp="1"/>
          </p:cNvSpPr>
          <p:nvPr>
            <p:ph type="body" idx="1"/>
          </p:nvPr>
        </p:nvSpPr>
        <p:spPr>
          <a:xfrm>
            <a:off x="457200" y="2680417"/>
            <a:ext cx="5097439" cy="3941762"/>
          </a:xfrm>
          <a:prstGeom prst="rect">
            <a:avLst/>
          </a:prstGeom>
          <a:noFill/>
          <a:ln>
            <a:noFill/>
          </a:ln>
        </p:spPr>
        <p:txBody>
          <a:bodyPr spcFirstLastPara="1" wrap="square" lIns="0" tIns="0" rIns="0" bIns="0" anchor="t" anchorCtr="0">
            <a:noAutofit/>
          </a:bodyPr>
          <a:lstStyle>
            <a:lvl1pPr marL="457200" lvl="0" indent="-342900" algn="l">
              <a:spcBef>
                <a:spcPts val="1200"/>
              </a:spcBef>
              <a:spcAft>
                <a:spcPts val="0"/>
              </a:spcAft>
              <a:buClr>
                <a:schemeClr val="dk1"/>
              </a:buClr>
              <a:buSzPts val="1800"/>
              <a:buFont typeface="Gill Sans"/>
              <a:buChar char="•"/>
              <a:defRPr/>
            </a:lvl1pPr>
            <a:lvl2pPr marL="914400" lvl="1" indent="-330200" algn="l">
              <a:spcBef>
                <a:spcPts val="600"/>
              </a:spcBef>
              <a:spcAft>
                <a:spcPts val="0"/>
              </a:spcAft>
              <a:buClr>
                <a:schemeClr val="dk1"/>
              </a:buClr>
              <a:buSzPts val="1600"/>
              <a:buFont typeface="Arial"/>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3"/>
          <p:cNvSpPr txBox="1">
            <a:spLocks noGrp="1"/>
          </p:cNvSpPr>
          <p:nvPr>
            <p:ph type="title"/>
          </p:nvPr>
        </p:nvSpPr>
        <p:spPr>
          <a:xfrm>
            <a:off x="457200" y="1435293"/>
            <a:ext cx="5097439" cy="1033986"/>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4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3"/>
          <p:cNvSpPr txBox="1">
            <a:spLocks noGrp="1"/>
          </p:cNvSpPr>
          <p:nvPr>
            <p:ph type="body" idx="3"/>
          </p:nvPr>
        </p:nvSpPr>
        <p:spPr>
          <a:xfrm>
            <a:off x="457200" y="1132098"/>
            <a:ext cx="5097439" cy="212725"/>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Clr>
                <a:srgbClr val="8F95A1"/>
              </a:buClr>
              <a:buSzPts val="1400"/>
              <a:buFont typeface="Arial"/>
              <a:buNone/>
              <a:defRPr sz="1400" cap="none">
                <a:solidFill>
                  <a:srgbClr val="8F95A1"/>
                </a:solidFill>
              </a:defRPr>
            </a:lvl1pPr>
            <a:lvl2pPr marL="914400" lvl="1" indent="-342900" algn="l">
              <a:spcBef>
                <a:spcPts val="6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29" name="Google Shape;29;p3" descr="/Users/mmarosz/Desktop/GoGoGo/MC_NEW_BRAND/11. Final Logo Files/Horizontal/Digital/MCbrand_Logo_Horizontal_PMS_186_PC.png"/>
          <p:cNvPicPr preferRelativeResize="0"/>
          <p:nvPr/>
        </p:nvPicPr>
        <p:blipFill rotWithShape="1">
          <a:blip r:embed="rId2">
            <a:alphaModFix/>
          </a:blip>
          <a:srcRect/>
          <a:stretch/>
        </p:blipFill>
        <p:spPr>
          <a:xfrm>
            <a:off x="4222381" y="303712"/>
            <a:ext cx="1332258" cy="470108"/>
          </a:xfrm>
          <a:prstGeom prst="rect">
            <a:avLst/>
          </a:prstGeom>
          <a:noFill/>
          <a:ln>
            <a:noFill/>
          </a:ln>
        </p:spPr>
      </p:pic>
      <p:pic>
        <p:nvPicPr>
          <p:cNvPr id="30" name="Google Shape;30;p3" descr="Horizontal_2PMS_294_Vector-01.png"/>
          <p:cNvPicPr preferRelativeResize="0"/>
          <p:nvPr/>
        </p:nvPicPr>
        <p:blipFill rotWithShape="1">
          <a:blip r:embed="rId3">
            <a:alphaModFix/>
          </a:blip>
          <a:srcRect/>
          <a:stretch/>
        </p:blipFill>
        <p:spPr>
          <a:xfrm>
            <a:off x="122830" y="88091"/>
            <a:ext cx="2347416" cy="9013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act Red">
  <p:cSld name="Contact Red">
    <p:spTree>
      <p:nvGrpSpPr>
        <p:cNvPr id="1" name="Shape 117"/>
        <p:cNvGrpSpPr/>
        <p:nvPr/>
      </p:nvGrpSpPr>
      <p:grpSpPr>
        <a:xfrm>
          <a:off x="0" y="0"/>
          <a:ext cx="0" cy="0"/>
          <a:chOff x="0" y="0"/>
          <a:chExt cx="0" cy="0"/>
        </a:xfrm>
      </p:grpSpPr>
      <p:sp>
        <p:nvSpPr>
          <p:cNvPr id="118" name="Google Shape;118;p21"/>
          <p:cNvSpPr/>
          <p:nvPr/>
        </p:nvSpPr>
        <p:spPr>
          <a:xfrm>
            <a:off x="0" y="0"/>
            <a:ext cx="5074920" cy="6873240"/>
          </a:xfrm>
          <a:custGeom>
            <a:avLst/>
            <a:gdLst/>
            <a:ahLst/>
            <a:cxnLst/>
            <a:rect l="l" t="t" r="r" b="b"/>
            <a:pathLst>
              <a:path w="5074920" h="6873240" extrusionOk="0">
                <a:moveTo>
                  <a:pt x="0" y="0"/>
                </a:moveTo>
                <a:lnTo>
                  <a:pt x="4015740" y="15240"/>
                </a:lnTo>
                <a:lnTo>
                  <a:pt x="5074920" y="3444240"/>
                </a:lnTo>
                <a:lnTo>
                  <a:pt x="4015740" y="6873240"/>
                </a:lnTo>
                <a:lnTo>
                  <a:pt x="0" y="6858000"/>
                </a:lnTo>
                <a:lnTo>
                  <a:pt x="0" y="0"/>
                </a:lnTo>
                <a:close/>
              </a:path>
            </a:pathLst>
          </a:cu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9" name="Google Shape;119;p21"/>
          <p:cNvSpPr txBox="1">
            <a:spLocks noGrp="1"/>
          </p:cNvSpPr>
          <p:nvPr>
            <p:ph type="subTitle" idx="1"/>
          </p:nvPr>
        </p:nvSpPr>
        <p:spPr>
          <a:xfrm>
            <a:off x="4861948" y="4656525"/>
            <a:ext cx="4038013" cy="321874"/>
          </a:xfrm>
          <a:prstGeom prst="rect">
            <a:avLst/>
          </a:prstGeom>
          <a:noFill/>
          <a:ln>
            <a:noFill/>
          </a:ln>
        </p:spPr>
        <p:txBody>
          <a:bodyPr spcFirstLastPara="1" wrap="square" lIns="0" tIns="0" rIns="0" bIns="0" anchor="t" anchorCtr="0">
            <a:normAutofit/>
          </a:bodyPr>
          <a:lstStyle>
            <a:lvl1pPr lvl="0" algn="ctr">
              <a:lnSpc>
                <a:spcPct val="90000"/>
              </a:lnSpc>
              <a:spcBef>
                <a:spcPts val="1200"/>
              </a:spcBef>
              <a:spcAft>
                <a:spcPts val="0"/>
              </a:spcAft>
              <a:buClr>
                <a:schemeClr val="dk1"/>
              </a:buClr>
              <a:buSzPts val="1400"/>
              <a:buFont typeface="Gill Sans"/>
              <a:buNone/>
              <a:defRPr sz="1400" b="1" cap="none">
                <a:solidFill>
                  <a:schemeClr val="dk1"/>
                </a:solidFill>
              </a:defRPr>
            </a:lvl1pPr>
            <a:lvl2pPr lvl="1" algn="ctr">
              <a:spcBef>
                <a:spcPts val="600"/>
              </a:spcBef>
              <a:spcAft>
                <a:spcPts val="0"/>
              </a:spcAft>
              <a:buClr>
                <a:srgbClr val="949699"/>
              </a:buClr>
              <a:buSzPts val="1600"/>
              <a:buNone/>
              <a:defRPr>
                <a:solidFill>
                  <a:srgbClr val="949699"/>
                </a:solidFill>
              </a:defRPr>
            </a:lvl2pPr>
            <a:lvl3pPr lvl="2" algn="ctr">
              <a:spcBef>
                <a:spcPts val="300"/>
              </a:spcBef>
              <a:spcAft>
                <a:spcPts val="0"/>
              </a:spcAft>
              <a:buClr>
                <a:srgbClr val="949699"/>
              </a:buClr>
              <a:buSzPts val="1400"/>
              <a:buNone/>
              <a:defRPr>
                <a:solidFill>
                  <a:srgbClr val="949699"/>
                </a:solidFill>
              </a:defRPr>
            </a:lvl3pPr>
            <a:lvl4pPr lvl="3" algn="ctr">
              <a:spcBef>
                <a:spcPts val="300"/>
              </a:spcBef>
              <a:spcAft>
                <a:spcPts val="0"/>
              </a:spcAft>
              <a:buClr>
                <a:srgbClr val="949699"/>
              </a:buClr>
              <a:buSzPts val="1400"/>
              <a:buNone/>
              <a:defRPr>
                <a:solidFill>
                  <a:srgbClr val="949699"/>
                </a:solidFill>
              </a:defRPr>
            </a:lvl4pPr>
            <a:lvl5pPr lvl="4" algn="ctr">
              <a:spcBef>
                <a:spcPts val="300"/>
              </a:spcBef>
              <a:spcAft>
                <a:spcPts val="0"/>
              </a:spcAft>
              <a:buClr>
                <a:srgbClr val="949699"/>
              </a:buClr>
              <a:buSzPts val="1400"/>
              <a:buNone/>
              <a:defRPr>
                <a:solidFill>
                  <a:srgbClr val="949699"/>
                </a:solidFill>
              </a:defRPr>
            </a:lvl5pPr>
            <a:lvl6pPr lvl="5" algn="ctr">
              <a:spcBef>
                <a:spcPts val="400"/>
              </a:spcBef>
              <a:spcAft>
                <a:spcPts val="0"/>
              </a:spcAft>
              <a:buClr>
                <a:srgbClr val="949699"/>
              </a:buClr>
              <a:buSzPts val="2000"/>
              <a:buNone/>
              <a:defRPr>
                <a:solidFill>
                  <a:srgbClr val="949699"/>
                </a:solidFill>
              </a:defRPr>
            </a:lvl6pPr>
            <a:lvl7pPr lvl="6" algn="ctr">
              <a:spcBef>
                <a:spcPts val="400"/>
              </a:spcBef>
              <a:spcAft>
                <a:spcPts val="0"/>
              </a:spcAft>
              <a:buClr>
                <a:srgbClr val="949699"/>
              </a:buClr>
              <a:buSzPts val="2000"/>
              <a:buNone/>
              <a:defRPr>
                <a:solidFill>
                  <a:srgbClr val="949699"/>
                </a:solidFill>
              </a:defRPr>
            </a:lvl7pPr>
            <a:lvl8pPr lvl="7" algn="ctr">
              <a:spcBef>
                <a:spcPts val="400"/>
              </a:spcBef>
              <a:spcAft>
                <a:spcPts val="0"/>
              </a:spcAft>
              <a:buClr>
                <a:srgbClr val="949699"/>
              </a:buClr>
              <a:buSzPts val="2000"/>
              <a:buNone/>
              <a:defRPr>
                <a:solidFill>
                  <a:srgbClr val="949699"/>
                </a:solidFill>
              </a:defRPr>
            </a:lvl8pPr>
            <a:lvl9pPr lvl="8" algn="ctr">
              <a:spcBef>
                <a:spcPts val="400"/>
              </a:spcBef>
              <a:spcAft>
                <a:spcPts val="0"/>
              </a:spcAft>
              <a:buClr>
                <a:srgbClr val="949699"/>
              </a:buClr>
              <a:buSzPts val="2000"/>
              <a:buNone/>
              <a:defRPr>
                <a:solidFill>
                  <a:srgbClr val="949699"/>
                </a:solidFill>
              </a:defRPr>
            </a:lvl9pPr>
          </a:lstStyle>
          <a:p>
            <a:endParaRPr/>
          </a:p>
        </p:txBody>
      </p:sp>
      <p:sp>
        <p:nvSpPr>
          <p:cNvPr id="120" name="Google Shape;120;p21"/>
          <p:cNvSpPr txBox="1">
            <a:spLocks noGrp="1"/>
          </p:cNvSpPr>
          <p:nvPr>
            <p:ph type="body" idx="2"/>
          </p:nvPr>
        </p:nvSpPr>
        <p:spPr>
          <a:xfrm>
            <a:off x="4861836" y="4978399"/>
            <a:ext cx="4038236" cy="1193801"/>
          </a:xfrm>
          <a:prstGeom prst="rect">
            <a:avLst/>
          </a:prstGeom>
          <a:noFill/>
          <a:ln>
            <a:noFill/>
          </a:ln>
        </p:spPr>
        <p:txBody>
          <a:bodyPr spcFirstLastPara="1" wrap="square" lIns="0" tIns="0" rIns="0" bIns="0" anchor="t" anchorCtr="0">
            <a:noAutofit/>
          </a:bodyPr>
          <a:lstStyle>
            <a:lvl1pPr marL="457200" lvl="0" indent="-228600" algn="ctr">
              <a:spcBef>
                <a:spcPts val="0"/>
              </a:spcBef>
              <a:spcAft>
                <a:spcPts val="0"/>
              </a:spcAft>
              <a:buClr>
                <a:schemeClr val="dk1"/>
              </a:buClr>
              <a:buSzPts val="1200"/>
              <a:buFont typeface="Arial"/>
              <a:buNone/>
              <a:defRPr sz="1200">
                <a:latin typeface="Gill Sans"/>
                <a:ea typeface="Gill Sans"/>
                <a:cs typeface="Gill Sans"/>
                <a:sym typeface="Gill Sans"/>
              </a:defRPr>
            </a:lvl1pPr>
            <a:lvl2pPr marL="914400" lvl="1" indent="-228600" algn="l">
              <a:spcBef>
                <a:spcPts val="600"/>
              </a:spcBef>
              <a:spcAft>
                <a:spcPts val="0"/>
              </a:spcAft>
              <a:buClr>
                <a:schemeClr val="dk1"/>
              </a:buClr>
              <a:buSzPts val="1600"/>
              <a:buNone/>
              <a:defRPr sz="1600"/>
            </a:lvl2pPr>
            <a:lvl3pPr marL="1371600" lvl="2" indent="-228600" algn="l">
              <a:spcBef>
                <a:spcPts val="300"/>
              </a:spcBef>
              <a:spcAft>
                <a:spcPts val="0"/>
              </a:spcAft>
              <a:buClr>
                <a:schemeClr val="dk1"/>
              </a:buClr>
              <a:buSzPts val="1600"/>
              <a:buNone/>
              <a:defRPr sz="1600"/>
            </a:lvl3pPr>
            <a:lvl4pPr marL="1828800" lvl="3" indent="-228600" algn="l">
              <a:spcBef>
                <a:spcPts val="300"/>
              </a:spcBef>
              <a:spcAft>
                <a:spcPts val="0"/>
              </a:spcAft>
              <a:buClr>
                <a:schemeClr val="dk1"/>
              </a:buClr>
              <a:buSzPts val="1600"/>
              <a:buNone/>
              <a:defRPr sz="1600"/>
            </a:lvl4pPr>
            <a:lvl5pPr marL="2286000" lvl="4" indent="-228600" algn="l">
              <a:spcBef>
                <a:spcPts val="300"/>
              </a:spcBef>
              <a:spcAft>
                <a:spcPts val="0"/>
              </a:spcAft>
              <a:buClr>
                <a:schemeClr val="dk1"/>
              </a:buClr>
              <a:buSzPts val="1600"/>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121" name="Google Shape;121;p21" descr="/Users/mmarosz/Desktop/GoGoGo/MC_NEW_BRAND/11. Final Logo Files/Horizontal/Digital/MCbrand_Logo_Horizontal_PMS_186_PC.png"/>
          <p:cNvPicPr preferRelativeResize="0"/>
          <p:nvPr/>
        </p:nvPicPr>
        <p:blipFill rotWithShape="1">
          <a:blip r:embed="rId2">
            <a:alphaModFix/>
          </a:blip>
          <a:srcRect/>
          <a:stretch/>
        </p:blipFill>
        <p:spPr>
          <a:xfrm>
            <a:off x="7567703" y="519333"/>
            <a:ext cx="1332258" cy="470108"/>
          </a:xfrm>
          <a:prstGeom prst="rect">
            <a:avLst/>
          </a:prstGeom>
          <a:noFill/>
          <a:ln>
            <a:noFill/>
          </a:ln>
        </p:spPr>
      </p:pic>
      <p:pic>
        <p:nvPicPr>
          <p:cNvPr id="122" name="Google Shape;122;p21" descr="Horizontal_2PMS_294_Vector-01.png"/>
          <p:cNvPicPr preferRelativeResize="0"/>
          <p:nvPr/>
        </p:nvPicPr>
        <p:blipFill rotWithShape="1">
          <a:blip r:embed="rId3">
            <a:alphaModFix/>
          </a:blip>
          <a:srcRect/>
          <a:stretch/>
        </p:blipFill>
        <p:spPr>
          <a:xfrm>
            <a:off x="4258102" y="303712"/>
            <a:ext cx="2347416" cy="901350"/>
          </a:xfrm>
          <a:prstGeom prst="rect">
            <a:avLst/>
          </a:prstGeom>
          <a:noFill/>
          <a:ln>
            <a:noFill/>
          </a:ln>
        </p:spPr>
      </p:pic>
    </p:spTree>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123"/>
        <p:cNvGrpSpPr/>
        <p:nvPr/>
      </p:nvGrpSpPr>
      <p:grpSpPr>
        <a:xfrm>
          <a:off x="0" y="0"/>
          <a:ext cx="0" cy="0"/>
          <a:chOff x="0" y="0"/>
          <a:chExt cx="0" cy="0"/>
        </a:xfrm>
      </p:grpSpPr>
      <p:sp>
        <p:nvSpPr>
          <p:cNvPr id="124" name="Google Shape;124;p22"/>
          <p:cNvSpPr txBox="1">
            <a:spLocks noGrp="1"/>
          </p:cNvSpPr>
          <p:nvPr>
            <p:ph type="body" idx="1"/>
          </p:nvPr>
        </p:nvSpPr>
        <p:spPr>
          <a:xfrm>
            <a:off x="1665625" y="2807543"/>
            <a:ext cx="6299054" cy="1101797"/>
          </a:xfrm>
          <a:prstGeom prst="rect">
            <a:avLst/>
          </a:prstGeom>
          <a:noFill/>
          <a:ln>
            <a:noFill/>
          </a:ln>
        </p:spPr>
        <p:txBody>
          <a:bodyPr spcFirstLastPara="1" wrap="square" lIns="0" tIns="0" rIns="0" bIns="0" anchor="ctr" anchorCtr="0">
            <a:normAutofit/>
          </a:bodyPr>
          <a:lstStyle>
            <a:lvl1pPr marL="457200" lvl="0" indent="-228600" algn="l">
              <a:spcBef>
                <a:spcPts val="1200"/>
              </a:spcBef>
              <a:spcAft>
                <a:spcPts val="0"/>
              </a:spcAft>
              <a:buClr>
                <a:schemeClr val="dk1"/>
              </a:buClr>
              <a:buSzPts val="1800"/>
              <a:buFont typeface="Gill Sans"/>
              <a:buNone/>
              <a:defRPr sz="1800" i="0">
                <a:solidFill>
                  <a:schemeClr val="dk1"/>
                </a:solidFill>
                <a:latin typeface="Gill Sans"/>
                <a:ea typeface="Gill Sans"/>
                <a:cs typeface="Gill Sans"/>
                <a:sym typeface="Gill Sans"/>
              </a:defRPr>
            </a:lvl1pPr>
            <a:lvl2pPr marL="914400" lvl="1" indent="-228600" algn="l">
              <a:spcBef>
                <a:spcPts val="600"/>
              </a:spcBef>
              <a:spcAft>
                <a:spcPts val="0"/>
              </a:spcAft>
              <a:buClr>
                <a:srgbClr val="949699"/>
              </a:buClr>
              <a:buSzPts val="1800"/>
              <a:buNone/>
              <a:defRPr sz="1800">
                <a:solidFill>
                  <a:srgbClr val="949699"/>
                </a:solidFill>
              </a:defRPr>
            </a:lvl2pPr>
            <a:lvl3pPr marL="1371600" lvl="2" indent="-228600" algn="l">
              <a:spcBef>
                <a:spcPts val="300"/>
              </a:spcBef>
              <a:spcAft>
                <a:spcPts val="0"/>
              </a:spcAft>
              <a:buClr>
                <a:srgbClr val="949699"/>
              </a:buClr>
              <a:buSzPts val="1600"/>
              <a:buNone/>
              <a:defRPr sz="1600">
                <a:solidFill>
                  <a:srgbClr val="949699"/>
                </a:solidFill>
              </a:defRPr>
            </a:lvl3pPr>
            <a:lvl4pPr marL="1828800" lvl="3" indent="-228600" algn="l">
              <a:spcBef>
                <a:spcPts val="300"/>
              </a:spcBef>
              <a:spcAft>
                <a:spcPts val="0"/>
              </a:spcAft>
              <a:buClr>
                <a:srgbClr val="949699"/>
              </a:buClr>
              <a:buSzPts val="1400"/>
              <a:buNone/>
              <a:defRPr sz="1400">
                <a:solidFill>
                  <a:srgbClr val="949699"/>
                </a:solidFill>
              </a:defRPr>
            </a:lvl4pPr>
            <a:lvl5pPr marL="2286000" lvl="4" indent="-228600" algn="l">
              <a:spcBef>
                <a:spcPts val="300"/>
              </a:spcBef>
              <a:spcAft>
                <a:spcPts val="0"/>
              </a:spcAft>
              <a:buClr>
                <a:srgbClr val="949699"/>
              </a:buClr>
              <a:buSzPts val="1400"/>
              <a:buNone/>
              <a:defRPr sz="1400">
                <a:solidFill>
                  <a:srgbClr val="949699"/>
                </a:solidFill>
              </a:defRPr>
            </a:lvl5pPr>
            <a:lvl6pPr marL="2743200" lvl="5" indent="-228600" algn="l">
              <a:spcBef>
                <a:spcPts val="280"/>
              </a:spcBef>
              <a:spcAft>
                <a:spcPts val="0"/>
              </a:spcAft>
              <a:buClr>
                <a:srgbClr val="949699"/>
              </a:buClr>
              <a:buSzPts val="1400"/>
              <a:buNone/>
              <a:defRPr sz="1400">
                <a:solidFill>
                  <a:srgbClr val="949699"/>
                </a:solidFill>
              </a:defRPr>
            </a:lvl6pPr>
            <a:lvl7pPr marL="3200400" lvl="6" indent="-228600" algn="l">
              <a:spcBef>
                <a:spcPts val="280"/>
              </a:spcBef>
              <a:spcAft>
                <a:spcPts val="0"/>
              </a:spcAft>
              <a:buClr>
                <a:srgbClr val="949699"/>
              </a:buClr>
              <a:buSzPts val="1400"/>
              <a:buNone/>
              <a:defRPr sz="1400">
                <a:solidFill>
                  <a:srgbClr val="949699"/>
                </a:solidFill>
              </a:defRPr>
            </a:lvl7pPr>
            <a:lvl8pPr marL="3657600" lvl="7" indent="-228600" algn="l">
              <a:spcBef>
                <a:spcPts val="280"/>
              </a:spcBef>
              <a:spcAft>
                <a:spcPts val="0"/>
              </a:spcAft>
              <a:buClr>
                <a:srgbClr val="949699"/>
              </a:buClr>
              <a:buSzPts val="1400"/>
              <a:buNone/>
              <a:defRPr sz="1400">
                <a:solidFill>
                  <a:srgbClr val="949699"/>
                </a:solidFill>
              </a:defRPr>
            </a:lvl8pPr>
            <a:lvl9pPr marL="4114800" lvl="8" indent="-228600" algn="l">
              <a:spcBef>
                <a:spcPts val="280"/>
              </a:spcBef>
              <a:spcAft>
                <a:spcPts val="0"/>
              </a:spcAft>
              <a:buClr>
                <a:srgbClr val="949699"/>
              </a:buClr>
              <a:buSzPts val="1400"/>
              <a:buNone/>
              <a:defRPr sz="1400">
                <a:solidFill>
                  <a:srgbClr val="949699"/>
                </a:solidFill>
              </a:defRPr>
            </a:lvl9pPr>
          </a:lstStyle>
          <a:p>
            <a:endParaRPr/>
          </a:p>
        </p:txBody>
      </p:sp>
      <p:pic>
        <p:nvPicPr>
          <p:cNvPr id="125" name="Google Shape;125;p22"/>
          <p:cNvPicPr preferRelativeResize="0"/>
          <p:nvPr/>
        </p:nvPicPr>
        <p:blipFill rotWithShape="1">
          <a:blip r:embed="rId2">
            <a:alphaModFix/>
          </a:blip>
          <a:srcRect/>
          <a:stretch/>
        </p:blipFill>
        <p:spPr>
          <a:xfrm>
            <a:off x="973667" y="2807543"/>
            <a:ext cx="381898" cy="1101797"/>
          </a:xfrm>
          <a:prstGeom prst="rect">
            <a:avLst/>
          </a:prstGeom>
          <a:noFill/>
          <a:ln>
            <a:noFill/>
          </a:ln>
        </p:spPr>
      </p:pic>
      <p:sp>
        <p:nvSpPr>
          <p:cNvPr id="126" name="Google Shape;126;p22"/>
          <p:cNvSpPr txBox="1">
            <a:spLocks noGrp="1"/>
          </p:cNvSpPr>
          <p:nvPr>
            <p:ph type="body" idx="2"/>
          </p:nvPr>
        </p:nvSpPr>
        <p:spPr>
          <a:xfrm>
            <a:off x="1665625" y="1233873"/>
            <a:ext cx="6299054" cy="1101797"/>
          </a:xfrm>
          <a:prstGeom prst="rect">
            <a:avLst/>
          </a:prstGeom>
          <a:noFill/>
          <a:ln>
            <a:noFill/>
          </a:ln>
        </p:spPr>
        <p:txBody>
          <a:bodyPr spcFirstLastPara="1" wrap="square" lIns="0" tIns="0" rIns="0" bIns="0" anchor="ctr" anchorCtr="0">
            <a:normAutofit/>
          </a:bodyPr>
          <a:lstStyle>
            <a:lvl1pPr marL="457200" lvl="0" indent="-228600" algn="l">
              <a:spcBef>
                <a:spcPts val="1200"/>
              </a:spcBef>
              <a:spcAft>
                <a:spcPts val="0"/>
              </a:spcAft>
              <a:buClr>
                <a:schemeClr val="dk1"/>
              </a:buClr>
              <a:buSzPts val="2400"/>
              <a:buFont typeface="Gill Sans"/>
              <a:buNone/>
              <a:defRPr sz="2400" b="1" i="1">
                <a:solidFill>
                  <a:schemeClr val="dk1"/>
                </a:solidFill>
                <a:latin typeface="Gill Sans"/>
                <a:ea typeface="Gill Sans"/>
                <a:cs typeface="Gill Sans"/>
                <a:sym typeface="Gill Sans"/>
              </a:defRPr>
            </a:lvl1pPr>
            <a:lvl2pPr marL="914400" lvl="1" indent="-228600" algn="l">
              <a:spcBef>
                <a:spcPts val="600"/>
              </a:spcBef>
              <a:spcAft>
                <a:spcPts val="0"/>
              </a:spcAft>
              <a:buClr>
                <a:srgbClr val="949699"/>
              </a:buClr>
              <a:buSzPts val="1800"/>
              <a:buNone/>
              <a:defRPr sz="1800">
                <a:solidFill>
                  <a:srgbClr val="949699"/>
                </a:solidFill>
              </a:defRPr>
            </a:lvl2pPr>
            <a:lvl3pPr marL="1371600" lvl="2" indent="-228600" algn="l">
              <a:spcBef>
                <a:spcPts val="300"/>
              </a:spcBef>
              <a:spcAft>
                <a:spcPts val="0"/>
              </a:spcAft>
              <a:buClr>
                <a:srgbClr val="949699"/>
              </a:buClr>
              <a:buSzPts val="1600"/>
              <a:buNone/>
              <a:defRPr sz="1600">
                <a:solidFill>
                  <a:srgbClr val="949699"/>
                </a:solidFill>
              </a:defRPr>
            </a:lvl3pPr>
            <a:lvl4pPr marL="1828800" lvl="3" indent="-228600" algn="l">
              <a:spcBef>
                <a:spcPts val="300"/>
              </a:spcBef>
              <a:spcAft>
                <a:spcPts val="0"/>
              </a:spcAft>
              <a:buClr>
                <a:srgbClr val="949699"/>
              </a:buClr>
              <a:buSzPts val="1400"/>
              <a:buNone/>
              <a:defRPr sz="1400">
                <a:solidFill>
                  <a:srgbClr val="949699"/>
                </a:solidFill>
              </a:defRPr>
            </a:lvl4pPr>
            <a:lvl5pPr marL="2286000" lvl="4" indent="-228600" algn="l">
              <a:spcBef>
                <a:spcPts val="300"/>
              </a:spcBef>
              <a:spcAft>
                <a:spcPts val="0"/>
              </a:spcAft>
              <a:buClr>
                <a:srgbClr val="949699"/>
              </a:buClr>
              <a:buSzPts val="1400"/>
              <a:buNone/>
              <a:defRPr sz="1400">
                <a:solidFill>
                  <a:srgbClr val="949699"/>
                </a:solidFill>
              </a:defRPr>
            </a:lvl5pPr>
            <a:lvl6pPr marL="2743200" lvl="5" indent="-228600" algn="l">
              <a:spcBef>
                <a:spcPts val="280"/>
              </a:spcBef>
              <a:spcAft>
                <a:spcPts val="0"/>
              </a:spcAft>
              <a:buClr>
                <a:srgbClr val="949699"/>
              </a:buClr>
              <a:buSzPts val="1400"/>
              <a:buNone/>
              <a:defRPr sz="1400">
                <a:solidFill>
                  <a:srgbClr val="949699"/>
                </a:solidFill>
              </a:defRPr>
            </a:lvl6pPr>
            <a:lvl7pPr marL="3200400" lvl="6" indent="-228600" algn="l">
              <a:spcBef>
                <a:spcPts val="280"/>
              </a:spcBef>
              <a:spcAft>
                <a:spcPts val="0"/>
              </a:spcAft>
              <a:buClr>
                <a:srgbClr val="949699"/>
              </a:buClr>
              <a:buSzPts val="1400"/>
              <a:buNone/>
              <a:defRPr sz="1400">
                <a:solidFill>
                  <a:srgbClr val="949699"/>
                </a:solidFill>
              </a:defRPr>
            </a:lvl7pPr>
            <a:lvl8pPr marL="3657600" lvl="7" indent="-228600" algn="l">
              <a:spcBef>
                <a:spcPts val="280"/>
              </a:spcBef>
              <a:spcAft>
                <a:spcPts val="0"/>
              </a:spcAft>
              <a:buClr>
                <a:srgbClr val="949699"/>
              </a:buClr>
              <a:buSzPts val="1400"/>
              <a:buNone/>
              <a:defRPr sz="1400">
                <a:solidFill>
                  <a:srgbClr val="949699"/>
                </a:solidFill>
              </a:defRPr>
            </a:lvl8pPr>
            <a:lvl9pPr marL="4114800" lvl="8" indent="-228600" algn="l">
              <a:spcBef>
                <a:spcPts val="280"/>
              </a:spcBef>
              <a:spcAft>
                <a:spcPts val="0"/>
              </a:spcAft>
              <a:buClr>
                <a:srgbClr val="949699"/>
              </a:buClr>
              <a:buSzPts val="1400"/>
              <a:buNone/>
              <a:defRPr sz="1400">
                <a:solidFill>
                  <a:srgbClr val="949699"/>
                </a:solidFill>
              </a:defRPr>
            </a:lvl9pPr>
          </a:lstStyle>
          <a:p>
            <a:endParaRPr/>
          </a:p>
        </p:txBody>
      </p:sp>
      <p:sp>
        <p:nvSpPr>
          <p:cNvPr id="127" name="Google Shape;127;p22"/>
          <p:cNvSpPr txBox="1">
            <a:spLocks noGrp="1"/>
          </p:cNvSpPr>
          <p:nvPr>
            <p:ph type="body" idx="3"/>
          </p:nvPr>
        </p:nvSpPr>
        <p:spPr>
          <a:xfrm>
            <a:off x="1665625" y="4662873"/>
            <a:ext cx="6299054" cy="1101797"/>
          </a:xfrm>
          <a:prstGeom prst="rect">
            <a:avLst/>
          </a:prstGeom>
          <a:noFill/>
          <a:ln>
            <a:noFill/>
          </a:ln>
        </p:spPr>
        <p:txBody>
          <a:bodyPr spcFirstLastPara="1" wrap="square" lIns="0" tIns="0" rIns="0" bIns="0" anchor="ctr" anchorCtr="0">
            <a:normAutofit/>
          </a:bodyPr>
          <a:lstStyle>
            <a:lvl1pPr marL="457200" lvl="0" indent="-228600" algn="l">
              <a:spcBef>
                <a:spcPts val="1200"/>
              </a:spcBef>
              <a:spcAft>
                <a:spcPts val="0"/>
              </a:spcAft>
              <a:buClr>
                <a:schemeClr val="dk1"/>
              </a:buClr>
              <a:buSzPts val="1800"/>
              <a:buFont typeface="Gill Sans"/>
              <a:buNone/>
              <a:defRPr sz="1800" i="0">
                <a:solidFill>
                  <a:schemeClr val="dk1"/>
                </a:solidFill>
                <a:latin typeface="Gill Sans"/>
                <a:ea typeface="Gill Sans"/>
                <a:cs typeface="Gill Sans"/>
                <a:sym typeface="Gill Sans"/>
              </a:defRPr>
            </a:lvl1pPr>
            <a:lvl2pPr marL="914400" lvl="1" indent="-228600" algn="l">
              <a:spcBef>
                <a:spcPts val="600"/>
              </a:spcBef>
              <a:spcAft>
                <a:spcPts val="0"/>
              </a:spcAft>
              <a:buClr>
                <a:srgbClr val="949699"/>
              </a:buClr>
              <a:buSzPts val="1800"/>
              <a:buNone/>
              <a:defRPr sz="1800">
                <a:solidFill>
                  <a:srgbClr val="949699"/>
                </a:solidFill>
              </a:defRPr>
            </a:lvl2pPr>
            <a:lvl3pPr marL="1371600" lvl="2" indent="-228600" algn="l">
              <a:spcBef>
                <a:spcPts val="300"/>
              </a:spcBef>
              <a:spcAft>
                <a:spcPts val="0"/>
              </a:spcAft>
              <a:buClr>
                <a:srgbClr val="949699"/>
              </a:buClr>
              <a:buSzPts val="1600"/>
              <a:buNone/>
              <a:defRPr sz="1600">
                <a:solidFill>
                  <a:srgbClr val="949699"/>
                </a:solidFill>
              </a:defRPr>
            </a:lvl3pPr>
            <a:lvl4pPr marL="1828800" lvl="3" indent="-228600" algn="l">
              <a:spcBef>
                <a:spcPts val="300"/>
              </a:spcBef>
              <a:spcAft>
                <a:spcPts val="0"/>
              </a:spcAft>
              <a:buClr>
                <a:srgbClr val="949699"/>
              </a:buClr>
              <a:buSzPts val="1400"/>
              <a:buNone/>
              <a:defRPr sz="1400">
                <a:solidFill>
                  <a:srgbClr val="949699"/>
                </a:solidFill>
              </a:defRPr>
            </a:lvl4pPr>
            <a:lvl5pPr marL="2286000" lvl="4" indent="-228600" algn="l">
              <a:spcBef>
                <a:spcPts val="300"/>
              </a:spcBef>
              <a:spcAft>
                <a:spcPts val="0"/>
              </a:spcAft>
              <a:buClr>
                <a:srgbClr val="949699"/>
              </a:buClr>
              <a:buSzPts val="1400"/>
              <a:buNone/>
              <a:defRPr sz="1400">
                <a:solidFill>
                  <a:srgbClr val="949699"/>
                </a:solidFill>
              </a:defRPr>
            </a:lvl5pPr>
            <a:lvl6pPr marL="2743200" lvl="5" indent="-228600" algn="l">
              <a:spcBef>
                <a:spcPts val="280"/>
              </a:spcBef>
              <a:spcAft>
                <a:spcPts val="0"/>
              </a:spcAft>
              <a:buClr>
                <a:srgbClr val="949699"/>
              </a:buClr>
              <a:buSzPts val="1400"/>
              <a:buNone/>
              <a:defRPr sz="1400">
                <a:solidFill>
                  <a:srgbClr val="949699"/>
                </a:solidFill>
              </a:defRPr>
            </a:lvl6pPr>
            <a:lvl7pPr marL="3200400" lvl="6" indent="-228600" algn="l">
              <a:spcBef>
                <a:spcPts val="280"/>
              </a:spcBef>
              <a:spcAft>
                <a:spcPts val="0"/>
              </a:spcAft>
              <a:buClr>
                <a:srgbClr val="949699"/>
              </a:buClr>
              <a:buSzPts val="1400"/>
              <a:buNone/>
              <a:defRPr sz="1400">
                <a:solidFill>
                  <a:srgbClr val="949699"/>
                </a:solidFill>
              </a:defRPr>
            </a:lvl7pPr>
            <a:lvl8pPr marL="3657600" lvl="7" indent="-228600" algn="l">
              <a:spcBef>
                <a:spcPts val="280"/>
              </a:spcBef>
              <a:spcAft>
                <a:spcPts val="0"/>
              </a:spcAft>
              <a:buClr>
                <a:srgbClr val="949699"/>
              </a:buClr>
              <a:buSzPts val="1400"/>
              <a:buNone/>
              <a:defRPr sz="1400">
                <a:solidFill>
                  <a:srgbClr val="949699"/>
                </a:solidFill>
              </a:defRPr>
            </a:lvl8pPr>
            <a:lvl9pPr marL="4114800" lvl="8" indent="-228600" algn="l">
              <a:spcBef>
                <a:spcPts val="280"/>
              </a:spcBef>
              <a:spcAft>
                <a:spcPts val="0"/>
              </a:spcAft>
              <a:buClr>
                <a:srgbClr val="949699"/>
              </a:buClr>
              <a:buSzPts val="1400"/>
              <a:buNone/>
              <a:defRPr sz="1400">
                <a:solidFill>
                  <a:srgbClr val="949699"/>
                </a:solidFill>
              </a:defRPr>
            </a:lvl9pPr>
          </a:lstStyle>
          <a:p>
            <a:endParaRPr/>
          </a:p>
        </p:txBody>
      </p:sp>
      <p:pic>
        <p:nvPicPr>
          <p:cNvPr id="128" name="Google Shape;128;p22"/>
          <p:cNvPicPr preferRelativeResize="0"/>
          <p:nvPr/>
        </p:nvPicPr>
        <p:blipFill rotWithShape="1">
          <a:blip r:embed="rId2">
            <a:alphaModFix/>
          </a:blip>
          <a:srcRect/>
          <a:stretch/>
        </p:blipFill>
        <p:spPr>
          <a:xfrm>
            <a:off x="973667" y="4662873"/>
            <a:ext cx="381898" cy="1101797"/>
          </a:xfrm>
          <a:prstGeom prst="rect">
            <a:avLst/>
          </a:prstGeom>
          <a:noFill/>
          <a:ln>
            <a:noFill/>
          </a:ln>
        </p:spPr>
      </p:pic>
      <p:pic>
        <p:nvPicPr>
          <p:cNvPr id="129" name="Google Shape;129;p22" descr="/Users/mmarosz/Desktop/GoGoGo/MC_NEW_BRAND/11. Final Logo Files/Horizontal/Digital/MCbrand_Logo_Horizontal_PMS_186_PC.png"/>
          <p:cNvPicPr preferRelativeResize="0"/>
          <p:nvPr/>
        </p:nvPicPr>
        <p:blipFill rotWithShape="1">
          <a:blip r:embed="rId3">
            <a:alphaModFix/>
          </a:blip>
          <a:srcRect/>
          <a:stretch/>
        </p:blipFill>
        <p:spPr>
          <a:xfrm>
            <a:off x="7298550" y="389359"/>
            <a:ext cx="1332258" cy="470108"/>
          </a:xfrm>
          <a:prstGeom prst="rect">
            <a:avLst/>
          </a:prstGeom>
          <a:noFill/>
          <a:ln>
            <a:noFill/>
          </a:ln>
        </p:spPr>
      </p:pic>
      <p:pic>
        <p:nvPicPr>
          <p:cNvPr id="130" name="Google Shape;130;p22" descr="Horizontal_2PMS_294_Vector-01.png"/>
          <p:cNvPicPr preferRelativeResize="0"/>
          <p:nvPr/>
        </p:nvPicPr>
        <p:blipFill rotWithShape="1">
          <a:blip r:embed="rId4">
            <a:alphaModFix/>
          </a:blip>
          <a:srcRect/>
          <a:stretch/>
        </p:blipFill>
        <p:spPr>
          <a:xfrm>
            <a:off x="300251" y="173738"/>
            <a:ext cx="2347416" cy="9013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with Intro and 2 Columns">
  <p:cSld name="Text with Intro and 2 Columns">
    <p:spTree>
      <p:nvGrpSpPr>
        <p:cNvPr id="1" name="Shape 31"/>
        <p:cNvGrpSpPr/>
        <p:nvPr/>
      </p:nvGrpSpPr>
      <p:grpSpPr>
        <a:xfrm>
          <a:off x="0" y="0"/>
          <a:ext cx="0" cy="0"/>
          <a:chOff x="0" y="0"/>
          <a:chExt cx="0" cy="0"/>
        </a:xfrm>
      </p:grpSpPr>
      <p:sp>
        <p:nvSpPr>
          <p:cNvPr id="32" name="Google Shape;32;p4"/>
          <p:cNvSpPr txBox="1">
            <a:spLocks noGrp="1"/>
          </p:cNvSpPr>
          <p:nvPr>
            <p:ph type="body" idx="1"/>
          </p:nvPr>
        </p:nvSpPr>
        <p:spPr>
          <a:xfrm>
            <a:off x="457200" y="3274239"/>
            <a:ext cx="3941445" cy="3238500"/>
          </a:xfrm>
          <a:prstGeom prst="rect">
            <a:avLst/>
          </a:prstGeom>
          <a:noFill/>
          <a:ln>
            <a:noFill/>
          </a:ln>
        </p:spPr>
        <p:txBody>
          <a:bodyPr spcFirstLastPara="1" wrap="square" lIns="0" tIns="0" rIns="0" bIns="0" anchor="t" anchorCtr="0">
            <a:noAutofit/>
          </a:bodyPr>
          <a:lstStyle>
            <a:lvl1pPr marL="457200" lvl="0" indent="-342900" algn="l">
              <a:spcBef>
                <a:spcPts val="1200"/>
              </a:spcBef>
              <a:spcAft>
                <a:spcPts val="0"/>
              </a:spcAft>
              <a:buClr>
                <a:schemeClr val="dk1"/>
              </a:buClr>
              <a:buSzPts val="1800"/>
              <a:buFont typeface="Gill Sans"/>
              <a:buChar char="•"/>
              <a:defRPr>
                <a:latin typeface="Gill Sans"/>
                <a:ea typeface="Gill Sans"/>
                <a:cs typeface="Gill Sans"/>
                <a:sym typeface="Gill Sans"/>
              </a:defRPr>
            </a:lvl1pPr>
            <a:lvl2pPr marL="914400" lvl="1" indent="-330200" algn="l">
              <a:spcBef>
                <a:spcPts val="600"/>
              </a:spcBef>
              <a:spcAft>
                <a:spcPts val="0"/>
              </a:spcAft>
              <a:buClr>
                <a:schemeClr val="dk1"/>
              </a:buClr>
              <a:buSzPts val="1600"/>
              <a:buFont typeface="Arial"/>
              <a:buChar char="•"/>
              <a:defRPr>
                <a:latin typeface="Gill Sans"/>
                <a:ea typeface="Gill Sans"/>
                <a:cs typeface="Gill Sans"/>
                <a:sym typeface="Gill Sans"/>
              </a:defRPr>
            </a:lvl2pPr>
            <a:lvl3pPr marL="1371600" lvl="2" indent="-317500" algn="l">
              <a:spcBef>
                <a:spcPts val="300"/>
              </a:spcBef>
              <a:spcAft>
                <a:spcPts val="0"/>
              </a:spcAft>
              <a:buClr>
                <a:schemeClr val="dk1"/>
              </a:buClr>
              <a:buSzPts val="1400"/>
              <a:buChar char="•"/>
              <a:defRPr>
                <a:latin typeface="Gill Sans"/>
                <a:ea typeface="Gill Sans"/>
                <a:cs typeface="Gill Sans"/>
                <a:sym typeface="Gill Sans"/>
              </a:defRPr>
            </a:lvl3pPr>
            <a:lvl4pPr marL="1828800" lvl="3" indent="-317500" algn="l">
              <a:spcBef>
                <a:spcPts val="300"/>
              </a:spcBef>
              <a:spcAft>
                <a:spcPts val="0"/>
              </a:spcAft>
              <a:buClr>
                <a:schemeClr val="dk1"/>
              </a:buClr>
              <a:buSzPts val="1400"/>
              <a:buChar char="–"/>
              <a:defRPr>
                <a:latin typeface="Gill Sans"/>
                <a:ea typeface="Gill Sans"/>
                <a:cs typeface="Gill Sans"/>
                <a:sym typeface="Gill Sans"/>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3" name="Google Shape;33;p4"/>
          <p:cNvSpPr txBox="1">
            <a:spLocks noGrp="1"/>
          </p:cNvSpPr>
          <p:nvPr>
            <p:ph type="body" idx="2"/>
          </p:nvPr>
        </p:nvSpPr>
        <p:spPr>
          <a:xfrm>
            <a:off x="4754880" y="3274239"/>
            <a:ext cx="3931920" cy="3238500"/>
          </a:xfrm>
          <a:prstGeom prst="rect">
            <a:avLst/>
          </a:prstGeom>
          <a:noFill/>
          <a:ln>
            <a:noFill/>
          </a:ln>
        </p:spPr>
        <p:txBody>
          <a:bodyPr spcFirstLastPara="1" wrap="square" lIns="0" tIns="0" rIns="0" bIns="0" anchor="t" anchorCtr="0">
            <a:noAutofit/>
          </a:bodyPr>
          <a:lstStyle>
            <a:lvl1pPr marL="457200" lvl="0" indent="-365760" algn="l">
              <a:spcBef>
                <a:spcPts val="1200"/>
              </a:spcBef>
              <a:spcAft>
                <a:spcPts val="0"/>
              </a:spcAft>
              <a:buClr>
                <a:schemeClr val="dk1"/>
              </a:buClr>
              <a:buSzPts val="2160"/>
              <a:buFont typeface="Gill Sans"/>
              <a:buChar char="•"/>
              <a:defRPr>
                <a:latin typeface="Gill Sans"/>
                <a:ea typeface="Gill Sans"/>
                <a:cs typeface="Gill Sans"/>
                <a:sym typeface="Gill Sans"/>
              </a:defRPr>
            </a:lvl1pPr>
            <a:lvl2pPr marL="914400" lvl="1" indent="-330200" algn="l">
              <a:spcBef>
                <a:spcPts val="600"/>
              </a:spcBef>
              <a:spcAft>
                <a:spcPts val="0"/>
              </a:spcAft>
              <a:buClr>
                <a:schemeClr val="dk1"/>
              </a:buClr>
              <a:buSzPts val="1600"/>
              <a:buFont typeface="Arial"/>
              <a:buChar char="•"/>
              <a:defRPr>
                <a:latin typeface="Gill Sans"/>
                <a:ea typeface="Gill Sans"/>
                <a:cs typeface="Gill Sans"/>
                <a:sym typeface="Gill Sans"/>
              </a:defRPr>
            </a:lvl2pPr>
            <a:lvl3pPr marL="1371600" lvl="2" indent="-317500" algn="l">
              <a:spcBef>
                <a:spcPts val="300"/>
              </a:spcBef>
              <a:spcAft>
                <a:spcPts val="0"/>
              </a:spcAft>
              <a:buClr>
                <a:schemeClr val="dk1"/>
              </a:buClr>
              <a:buSzPts val="1400"/>
              <a:buChar char="•"/>
              <a:defRPr>
                <a:latin typeface="Gill Sans"/>
                <a:ea typeface="Gill Sans"/>
                <a:cs typeface="Gill Sans"/>
                <a:sym typeface="Gill Sans"/>
              </a:defRPr>
            </a:lvl3pPr>
            <a:lvl4pPr marL="1828800" lvl="3" indent="-317500" algn="l">
              <a:spcBef>
                <a:spcPts val="300"/>
              </a:spcBef>
              <a:spcAft>
                <a:spcPts val="0"/>
              </a:spcAft>
              <a:buClr>
                <a:schemeClr val="dk1"/>
              </a:buClr>
              <a:buSzPts val="1400"/>
              <a:buChar char="–"/>
              <a:defRPr>
                <a:latin typeface="Gill Sans"/>
                <a:ea typeface="Gill Sans"/>
                <a:cs typeface="Gill Sans"/>
                <a:sym typeface="Gill Sans"/>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4"/>
          <p:cNvSpPr txBox="1">
            <a:spLocks noGrp="1"/>
          </p:cNvSpPr>
          <p:nvPr>
            <p:ph type="title"/>
          </p:nvPr>
        </p:nvSpPr>
        <p:spPr>
          <a:xfrm>
            <a:off x="457200" y="1325853"/>
            <a:ext cx="8229600" cy="517519"/>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4400"/>
              <a:buFont typeface="Gill Sans"/>
              <a:buNone/>
              <a:defRPr>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4"/>
          <p:cNvSpPr txBox="1">
            <a:spLocks noGrp="1"/>
          </p:cNvSpPr>
          <p:nvPr>
            <p:ph type="body" idx="3"/>
          </p:nvPr>
        </p:nvSpPr>
        <p:spPr>
          <a:xfrm>
            <a:off x="457200" y="1022658"/>
            <a:ext cx="8229600" cy="212725"/>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Clr>
                <a:srgbClr val="8F95A1"/>
              </a:buClr>
              <a:buSzPts val="1400"/>
              <a:buFont typeface="Arial"/>
              <a:buNone/>
              <a:defRPr sz="1400" cap="none">
                <a:solidFill>
                  <a:srgbClr val="8F95A1"/>
                </a:solidFill>
              </a:defRPr>
            </a:lvl1pPr>
            <a:lvl2pPr marL="914400" lvl="1" indent="-342900" algn="l">
              <a:spcBef>
                <a:spcPts val="6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4"/>
          <p:cNvSpPr txBox="1">
            <a:spLocks noGrp="1"/>
          </p:cNvSpPr>
          <p:nvPr>
            <p:ph type="body" idx="4"/>
          </p:nvPr>
        </p:nvSpPr>
        <p:spPr>
          <a:xfrm>
            <a:off x="457200" y="2063506"/>
            <a:ext cx="8229600" cy="1134533"/>
          </a:xfrm>
          <a:prstGeom prst="rect">
            <a:avLst/>
          </a:prstGeom>
          <a:noFill/>
          <a:ln>
            <a:noFill/>
          </a:ln>
        </p:spPr>
        <p:txBody>
          <a:bodyPr spcFirstLastPara="1" wrap="square" lIns="0" tIns="0" rIns="0" bIns="0" anchor="t" anchorCtr="0">
            <a:noAutofit/>
          </a:bodyPr>
          <a:lstStyle>
            <a:lvl1pPr marL="457200" lvl="0" indent="-228600" algn="l">
              <a:spcBef>
                <a:spcPts val="1200"/>
              </a:spcBef>
              <a:spcAft>
                <a:spcPts val="0"/>
              </a:spcAft>
              <a:buClr>
                <a:schemeClr val="dk1"/>
              </a:buClr>
              <a:buSzPts val="1800"/>
              <a:buFont typeface="Gill Sans"/>
              <a:buNone/>
              <a:defRPr b="1">
                <a:latin typeface="Gill Sans"/>
                <a:ea typeface="Gill Sans"/>
                <a:cs typeface="Gill Sans"/>
                <a:sym typeface="Gill Sans"/>
              </a:defRPr>
            </a:lvl1pPr>
            <a:lvl2pPr marL="914400" lvl="1" indent="-330200" algn="l">
              <a:spcBef>
                <a:spcPts val="600"/>
              </a:spcBef>
              <a:spcAft>
                <a:spcPts val="0"/>
              </a:spcAft>
              <a:buClr>
                <a:schemeClr val="dk1"/>
              </a:buClr>
              <a:buSzPts val="1600"/>
              <a:buFont typeface="Arial"/>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37" name="Google Shape;37;p4" descr="/Users/mmarosz/Desktop/GoGoGo/MC_NEW_BRAND/11. Final Logo Files/Horizontal/Digital/MCbrand_Logo_Horizontal_PMS_186_PC.png"/>
          <p:cNvPicPr preferRelativeResize="0"/>
          <p:nvPr/>
        </p:nvPicPr>
        <p:blipFill rotWithShape="1">
          <a:blip r:embed="rId2">
            <a:alphaModFix/>
          </a:blip>
          <a:srcRect/>
          <a:stretch/>
        </p:blipFill>
        <p:spPr>
          <a:xfrm>
            <a:off x="7456858" y="222124"/>
            <a:ext cx="1332258" cy="470108"/>
          </a:xfrm>
          <a:prstGeom prst="rect">
            <a:avLst/>
          </a:prstGeom>
          <a:noFill/>
          <a:ln>
            <a:noFill/>
          </a:ln>
        </p:spPr>
      </p:pic>
      <p:pic>
        <p:nvPicPr>
          <p:cNvPr id="38" name="Google Shape;38;p4" descr="Horizontal_2PMS_294_Vector-01.png"/>
          <p:cNvPicPr preferRelativeResize="0"/>
          <p:nvPr/>
        </p:nvPicPr>
        <p:blipFill rotWithShape="1">
          <a:blip r:embed="rId3">
            <a:alphaModFix/>
          </a:blip>
          <a:srcRect/>
          <a:stretch/>
        </p:blipFill>
        <p:spPr>
          <a:xfrm>
            <a:off x="122830" y="6503"/>
            <a:ext cx="2347416" cy="9013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ext with Wide Chevron">
  <p:cSld name="1_Text with Wide Chevron">
    <p:spTree>
      <p:nvGrpSpPr>
        <p:cNvPr id="1" name="Shape 39"/>
        <p:cNvGrpSpPr/>
        <p:nvPr/>
      </p:nvGrpSpPr>
      <p:grpSpPr>
        <a:xfrm>
          <a:off x="0" y="0"/>
          <a:ext cx="0" cy="0"/>
          <a:chOff x="0" y="0"/>
          <a:chExt cx="0" cy="0"/>
        </a:xfrm>
      </p:grpSpPr>
      <p:sp>
        <p:nvSpPr>
          <p:cNvPr id="40" name="Google Shape;40;p5"/>
          <p:cNvSpPr>
            <a:spLocks noGrp="1"/>
          </p:cNvSpPr>
          <p:nvPr>
            <p:ph type="pic" idx="2"/>
          </p:nvPr>
        </p:nvSpPr>
        <p:spPr>
          <a:xfrm>
            <a:off x="4017432" y="0"/>
            <a:ext cx="5126568" cy="6858000"/>
          </a:xfrm>
          <a:prstGeom prst="rect">
            <a:avLst/>
          </a:prstGeom>
          <a:solidFill>
            <a:srgbClr val="F2F2F2"/>
          </a:solidFill>
          <a:ln>
            <a:noFill/>
          </a:ln>
        </p:spPr>
        <p:txBody>
          <a:bodyPr spcFirstLastPara="1" wrap="square" lIns="0" tIns="0" rIns="0" bIns="0" anchor="t" anchorCtr="0">
            <a:noAutofit/>
          </a:bodyPr>
          <a:lstStyle>
            <a:lvl1pPr marR="0" lvl="0" algn="l" rtl="0">
              <a:spcBef>
                <a:spcPts val="12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1pPr>
            <a:lvl2pPr marR="0" lvl="1" algn="l" rtl="0">
              <a:spcBef>
                <a:spcPts val="600"/>
              </a:spcBef>
              <a:spcAft>
                <a:spcPts val="0"/>
              </a:spcAft>
              <a:buClr>
                <a:schemeClr val="dk1"/>
              </a:buClr>
              <a:buSzPts val="1600"/>
              <a:buFont typeface="Arial"/>
              <a:buChar char="–"/>
              <a:defRPr sz="1600" b="0" i="0" u="none" strike="noStrike" cap="none">
                <a:solidFill>
                  <a:schemeClr val="dk1"/>
                </a:solidFill>
                <a:latin typeface="Gill Sans"/>
                <a:ea typeface="Gill Sans"/>
                <a:cs typeface="Gill Sans"/>
                <a:sym typeface="Gill Sans"/>
              </a:defRPr>
            </a:lvl2pPr>
            <a:lvl3pPr marR="0" lvl="2"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3pPr>
            <a:lvl4pPr marR="0" lvl="3"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4pPr>
            <a:lvl5pPr marR="0" lvl="4"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1" name="Google Shape;41;p5"/>
          <p:cNvSpPr txBox="1">
            <a:spLocks noGrp="1"/>
          </p:cNvSpPr>
          <p:nvPr>
            <p:ph type="body" idx="1"/>
          </p:nvPr>
        </p:nvSpPr>
        <p:spPr>
          <a:xfrm>
            <a:off x="457200" y="2039938"/>
            <a:ext cx="3581401" cy="3941762"/>
          </a:xfrm>
          <a:prstGeom prst="rect">
            <a:avLst/>
          </a:prstGeom>
          <a:noFill/>
          <a:ln>
            <a:noFill/>
          </a:ln>
        </p:spPr>
        <p:txBody>
          <a:bodyPr spcFirstLastPara="1" wrap="square" lIns="0" tIns="0" rIns="0" bIns="0" anchor="t" anchorCtr="0">
            <a:noAutofit/>
          </a:bodyPr>
          <a:lstStyle>
            <a:lvl1pPr marL="457200" lvl="0" indent="-342900" algn="l">
              <a:spcBef>
                <a:spcPts val="1200"/>
              </a:spcBef>
              <a:spcAft>
                <a:spcPts val="0"/>
              </a:spcAft>
              <a:buClr>
                <a:schemeClr val="dk1"/>
              </a:buClr>
              <a:buSzPts val="1800"/>
              <a:buFont typeface="Gill Sans"/>
              <a:buChar char="•"/>
              <a:defRPr/>
            </a:lvl1pPr>
            <a:lvl2pPr marL="914400" lvl="1" indent="-330200" algn="l">
              <a:spcBef>
                <a:spcPts val="600"/>
              </a:spcBef>
              <a:spcAft>
                <a:spcPts val="0"/>
              </a:spcAft>
              <a:buClr>
                <a:schemeClr val="dk1"/>
              </a:buClr>
              <a:buSzPts val="1600"/>
              <a:buFont typeface="Arial"/>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2" name="Google Shape;42;p5"/>
          <p:cNvSpPr txBox="1">
            <a:spLocks noGrp="1"/>
          </p:cNvSpPr>
          <p:nvPr>
            <p:ph type="title"/>
          </p:nvPr>
        </p:nvSpPr>
        <p:spPr>
          <a:xfrm>
            <a:off x="457201" y="794814"/>
            <a:ext cx="3581400" cy="1033986"/>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4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
          <p:cNvSpPr txBox="1">
            <a:spLocks noGrp="1"/>
          </p:cNvSpPr>
          <p:nvPr>
            <p:ph type="body" idx="3"/>
          </p:nvPr>
        </p:nvSpPr>
        <p:spPr>
          <a:xfrm>
            <a:off x="457200" y="491619"/>
            <a:ext cx="3581400" cy="212725"/>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Clr>
                <a:srgbClr val="8F95A1"/>
              </a:buClr>
              <a:buSzPts val="1400"/>
              <a:buFont typeface="Arial"/>
              <a:buNone/>
              <a:defRPr sz="1400" cap="none">
                <a:solidFill>
                  <a:srgbClr val="8F95A1"/>
                </a:solidFill>
              </a:defRPr>
            </a:lvl1pPr>
            <a:lvl2pPr marL="914400" lvl="1" indent="-342900" algn="l">
              <a:spcBef>
                <a:spcPts val="6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with Wide Chevron">
  <p:cSld name="Text with Wide Chevron">
    <p:spTree>
      <p:nvGrpSpPr>
        <p:cNvPr id="1" name="Shape 44"/>
        <p:cNvGrpSpPr/>
        <p:nvPr/>
      </p:nvGrpSpPr>
      <p:grpSpPr>
        <a:xfrm>
          <a:off x="0" y="0"/>
          <a:ext cx="0" cy="0"/>
          <a:chOff x="0" y="0"/>
          <a:chExt cx="0" cy="0"/>
        </a:xfrm>
      </p:grpSpPr>
      <p:sp>
        <p:nvSpPr>
          <p:cNvPr id="45" name="Google Shape;45;p6"/>
          <p:cNvSpPr>
            <a:spLocks noGrp="1"/>
          </p:cNvSpPr>
          <p:nvPr>
            <p:ph type="pic" idx="2"/>
          </p:nvPr>
        </p:nvSpPr>
        <p:spPr>
          <a:xfrm>
            <a:off x="4017432" y="0"/>
            <a:ext cx="5126568" cy="6858000"/>
          </a:xfrm>
          <a:prstGeom prst="rect">
            <a:avLst/>
          </a:prstGeom>
          <a:solidFill>
            <a:srgbClr val="F2F2F2"/>
          </a:solidFill>
          <a:ln>
            <a:noFill/>
          </a:ln>
        </p:spPr>
        <p:txBody>
          <a:bodyPr spcFirstLastPara="1" wrap="square" lIns="0" tIns="0" rIns="0" bIns="0" anchor="t" anchorCtr="0">
            <a:noAutofit/>
          </a:bodyPr>
          <a:lstStyle>
            <a:lvl1pPr marR="0" lvl="0" algn="l" rtl="0">
              <a:spcBef>
                <a:spcPts val="12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1pPr>
            <a:lvl2pPr marR="0" lvl="1" algn="l" rtl="0">
              <a:spcBef>
                <a:spcPts val="600"/>
              </a:spcBef>
              <a:spcAft>
                <a:spcPts val="0"/>
              </a:spcAft>
              <a:buClr>
                <a:schemeClr val="dk1"/>
              </a:buClr>
              <a:buSzPts val="1600"/>
              <a:buFont typeface="Arial"/>
              <a:buChar char="–"/>
              <a:defRPr sz="1600" b="0" i="0" u="none" strike="noStrike" cap="none">
                <a:solidFill>
                  <a:schemeClr val="dk1"/>
                </a:solidFill>
                <a:latin typeface="Gill Sans"/>
                <a:ea typeface="Gill Sans"/>
                <a:cs typeface="Gill Sans"/>
                <a:sym typeface="Gill Sans"/>
              </a:defRPr>
            </a:lvl2pPr>
            <a:lvl3pPr marR="0" lvl="2"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3pPr>
            <a:lvl4pPr marR="0" lvl="3"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4pPr>
            <a:lvl5pPr marR="0" lvl="4"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6" name="Google Shape;46;p6"/>
          <p:cNvSpPr txBox="1">
            <a:spLocks noGrp="1"/>
          </p:cNvSpPr>
          <p:nvPr>
            <p:ph type="body" idx="1"/>
          </p:nvPr>
        </p:nvSpPr>
        <p:spPr>
          <a:xfrm>
            <a:off x="457200" y="2039938"/>
            <a:ext cx="3581401" cy="3941762"/>
          </a:xfrm>
          <a:prstGeom prst="rect">
            <a:avLst/>
          </a:prstGeom>
          <a:noFill/>
          <a:ln>
            <a:noFill/>
          </a:ln>
        </p:spPr>
        <p:txBody>
          <a:bodyPr spcFirstLastPara="1" wrap="square" lIns="0" tIns="0" rIns="0" bIns="0" anchor="t" anchorCtr="0">
            <a:noAutofit/>
          </a:bodyPr>
          <a:lstStyle>
            <a:lvl1pPr marL="457200" lvl="0" indent="-342900" algn="l">
              <a:spcBef>
                <a:spcPts val="1200"/>
              </a:spcBef>
              <a:spcAft>
                <a:spcPts val="0"/>
              </a:spcAft>
              <a:buClr>
                <a:schemeClr val="dk1"/>
              </a:buClr>
              <a:buSzPts val="1800"/>
              <a:buFont typeface="Gill Sans"/>
              <a:buChar char="•"/>
              <a:defRPr/>
            </a:lvl1pPr>
            <a:lvl2pPr marL="914400" lvl="1" indent="-330200" algn="l">
              <a:spcBef>
                <a:spcPts val="600"/>
              </a:spcBef>
              <a:spcAft>
                <a:spcPts val="0"/>
              </a:spcAft>
              <a:buClr>
                <a:schemeClr val="dk1"/>
              </a:buClr>
              <a:buSzPts val="1600"/>
              <a:buFont typeface="Arial"/>
              <a:buChar char="•"/>
              <a:defRPr/>
            </a:lvl2pPr>
            <a:lvl3pPr marL="1371600" lvl="2" indent="-317500" algn="l">
              <a:spcBef>
                <a:spcPts val="300"/>
              </a:spcBef>
              <a:spcAft>
                <a:spcPts val="0"/>
              </a:spcAft>
              <a:buClr>
                <a:schemeClr val="dk1"/>
              </a:buClr>
              <a:buSzPts val="1400"/>
              <a:buChar char="•"/>
              <a:defRPr/>
            </a:lvl3pPr>
            <a:lvl4pPr marL="1828800" lvl="3" indent="-317500" algn="l">
              <a:spcBef>
                <a:spcPts val="300"/>
              </a:spcBef>
              <a:spcAft>
                <a:spcPts val="0"/>
              </a:spcAft>
              <a:buClr>
                <a:schemeClr val="dk1"/>
              </a:buClr>
              <a:buSzPts val="14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47" name="Google Shape;47;p6"/>
          <p:cNvSpPr txBox="1">
            <a:spLocks noGrp="1"/>
          </p:cNvSpPr>
          <p:nvPr>
            <p:ph type="title"/>
          </p:nvPr>
        </p:nvSpPr>
        <p:spPr>
          <a:xfrm>
            <a:off x="457201" y="794814"/>
            <a:ext cx="3581400" cy="1033986"/>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4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6"/>
          <p:cNvSpPr txBox="1">
            <a:spLocks noGrp="1"/>
          </p:cNvSpPr>
          <p:nvPr>
            <p:ph type="body" idx="3"/>
          </p:nvPr>
        </p:nvSpPr>
        <p:spPr>
          <a:xfrm>
            <a:off x="457200" y="491619"/>
            <a:ext cx="3581400" cy="212725"/>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Clr>
                <a:srgbClr val="8F95A1"/>
              </a:buClr>
              <a:buSzPts val="1400"/>
              <a:buFont typeface="Arial"/>
              <a:buNone/>
              <a:defRPr sz="1400" cap="none">
                <a:solidFill>
                  <a:srgbClr val="8F95A1"/>
                </a:solidFill>
              </a:defRPr>
            </a:lvl1pPr>
            <a:lvl2pPr marL="914400" lvl="1" indent="-342900" algn="l">
              <a:spcBef>
                <a:spcPts val="6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act with Image">
  <p:cSld name="Contact with Image">
    <p:spTree>
      <p:nvGrpSpPr>
        <p:cNvPr id="1" name="Shape 49"/>
        <p:cNvGrpSpPr/>
        <p:nvPr/>
      </p:nvGrpSpPr>
      <p:grpSpPr>
        <a:xfrm>
          <a:off x="0" y="0"/>
          <a:ext cx="0" cy="0"/>
          <a:chOff x="0" y="0"/>
          <a:chExt cx="0" cy="0"/>
        </a:xfrm>
      </p:grpSpPr>
      <p:sp>
        <p:nvSpPr>
          <p:cNvPr id="50" name="Google Shape;50;p7"/>
          <p:cNvSpPr>
            <a:spLocks noGrp="1"/>
          </p:cNvSpPr>
          <p:nvPr>
            <p:ph type="pic" idx="2"/>
          </p:nvPr>
        </p:nvSpPr>
        <p:spPr>
          <a:xfrm>
            <a:off x="0" y="0"/>
            <a:ext cx="5057819" cy="6858000"/>
          </a:xfrm>
          <a:prstGeom prst="rect">
            <a:avLst/>
          </a:prstGeom>
          <a:solidFill>
            <a:srgbClr val="D8D8D8"/>
          </a:solidFill>
          <a:ln>
            <a:noFill/>
          </a:ln>
        </p:spPr>
        <p:txBody>
          <a:bodyPr spcFirstLastPara="1" wrap="square" lIns="0" tIns="0" rIns="0" bIns="0" anchor="t" anchorCtr="0">
            <a:noAutofit/>
          </a:bodyPr>
          <a:lstStyle>
            <a:lvl1pPr marR="0" lvl="0" algn="l" rtl="0">
              <a:spcBef>
                <a:spcPts val="1200"/>
              </a:spcBef>
              <a:spcAft>
                <a:spcPts val="0"/>
              </a:spcAft>
              <a:buClr>
                <a:schemeClr val="dk1"/>
              </a:buClr>
              <a:buSzPts val="1800"/>
              <a:buFont typeface="Arial"/>
              <a:buNone/>
              <a:defRPr sz="1800" b="0" i="0" u="none" strike="noStrike" cap="none">
                <a:solidFill>
                  <a:schemeClr val="dk1"/>
                </a:solidFill>
                <a:latin typeface="Gill Sans"/>
                <a:ea typeface="Gill Sans"/>
                <a:cs typeface="Gill Sans"/>
                <a:sym typeface="Gill Sans"/>
              </a:defRPr>
            </a:lvl1pPr>
            <a:lvl2pPr marR="0" lvl="1" algn="l" rtl="0">
              <a:spcBef>
                <a:spcPts val="600"/>
              </a:spcBef>
              <a:spcAft>
                <a:spcPts val="0"/>
              </a:spcAft>
              <a:buClr>
                <a:schemeClr val="dk1"/>
              </a:buClr>
              <a:buSzPts val="1600"/>
              <a:buFont typeface="Arial"/>
              <a:buChar char="–"/>
              <a:defRPr sz="1600" b="0" i="0" u="none" strike="noStrike" cap="none">
                <a:solidFill>
                  <a:schemeClr val="dk1"/>
                </a:solidFill>
                <a:latin typeface="Gill Sans"/>
                <a:ea typeface="Gill Sans"/>
                <a:cs typeface="Gill Sans"/>
                <a:sym typeface="Gill Sans"/>
              </a:defRPr>
            </a:lvl2pPr>
            <a:lvl3pPr marR="0" lvl="2"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3pPr>
            <a:lvl4pPr marR="0" lvl="3"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4pPr>
            <a:lvl5pPr marR="0" lvl="4"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1" name="Google Shape;51;p7"/>
          <p:cNvSpPr txBox="1">
            <a:spLocks noGrp="1"/>
          </p:cNvSpPr>
          <p:nvPr>
            <p:ph type="subTitle" idx="1"/>
          </p:nvPr>
        </p:nvSpPr>
        <p:spPr>
          <a:xfrm>
            <a:off x="4861948" y="4656525"/>
            <a:ext cx="4038013" cy="321874"/>
          </a:xfrm>
          <a:prstGeom prst="rect">
            <a:avLst/>
          </a:prstGeom>
          <a:noFill/>
          <a:ln>
            <a:noFill/>
          </a:ln>
        </p:spPr>
        <p:txBody>
          <a:bodyPr spcFirstLastPara="1" wrap="square" lIns="0" tIns="0" rIns="0" bIns="0" anchor="t" anchorCtr="0">
            <a:normAutofit/>
          </a:bodyPr>
          <a:lstStyle>
            <a:lvl1pPr lvl="0" algn="ctr">
              <a:lnSpc>
                <a:spcPct val="90000"/>
              </a:lnSpc>
              <a:spcBef>
                <a:spcPts val="1200"/>
              </a:spcBef>
              <a:spcAft>
                <a:spcPts val="0"/>
              </a:spcAft>
              <a:buClr>
                <a:schemeClr val="dk1"/>
              </a:buClr>
              <a:buSzPts val="1400"/>
              <a:buFont typeface="Gill Sans"/>
              <a:buNone/>
              <a:defRPr sz="1400" b="1" cap="none">
                <a:solidFill>
                  <a:schemeClr val="dk1"/>
                </a:solidFill>
              </a:defRPr>
            </a:lvl1pPr>
            <a:lvl2pPr lvl="1" algn="ctr">
              <a:spcBef>
                <a:spcPts val="600"/>
              </a:spcBef>
              <a:spcAft>
                <a:spcPts val="0"/>
              </a:spcAft>
              <a:buClr>
                <a:srgbClr val="949699"/>
              </a:buClr>
              <a:buSzPts val="1600"/>
              <a:buNone/>
              <a:defRPr>
                <a:solidFill>
                  <a:srgbClr val="949699"/>
                </a:solidFill>
              </a:defRPr>
            </a:lvl2pPr>
            <a:lvl3pPr lvl="2" algn="ctr">
              <a:spcBef>
                <a:spcPts val="300"/>
              </a:spcBef>
              <a:spcAft>
                <a:spcPts val="0"/>
              </a:spcAft>
              <a:buClr>
                <a:srgbClr val="949699"/>
              </a:buClr>
              <a:buSzPts val="1400"/>
              <a:buNone/>
              <a:defRPr>
                <a:solidFill>
                  <a:srgbClr val="949699"/>
                </a:solidFill>
              </a:defRPr>
            </a:lvl3pPr>
            <a:lvl4pPr lvl="3" algn="ctr">
              <a:spcBef>
                <a:spcPts val="300"/>
              </a:spcBef>
              <a:spcAft>
                <a:spcPts val="0"/>
              </a:spcAft>
              <a:buClr>
                <a:srgbClr val="949699"/>
              </a:buClr>
              <a:buSzPts val="1400"/>
              <a:buNone/>
              <a:defRPr>
                <a:solidFill>
                  <a:srgbClr val="949699"/>
                </a:solidFill>
              </a:defRPr>
            </a:lvl4pPr>
            <a:lvl5pPr lvl="4" algn="ctr">
              <a:spcBef>
                <a:spcPts val="300"/>
              </a:spcBef>
              <a:spcAft>
                <a:spcPts val="0"/>
              </a:spcAft>
              <a:buClr>
                <a:srgbClr val="949699"/>
              </a:buClr>
              <a:buSzPts val="1400"/>
              <a:buNone/>
              <a:defRPr>
                <a:solidFill>
                  <a:srgbClr val="949699"/>
                </a:solidFill>
              </a:defRPr>
            </a:lvl5pPr>
            <a:lvl6pPr lvl="5" algn="ctr">
              <a:spcBef>
                <a:spcPts val="400"/>
              </a:spcBef>
              <a:spcAft>
                <a:spcPts val="0"/>
              </a:spcAft>
              <a:buClr>
                <a:srgbClr val="949699"/>
              </a:buClr>
              <a:buSzPts val="2000"/>
              <a:buNone/>
              <a:defRPr>
                <a:solidFill>
                  <a:srgbClr val="949699"/>
                </a:solidFill>
              </a:defRPr>
            </a:lvl6pPr>
            <a:lvl7pPr lvl="6" algn="ctr">
              <a:spcBef>
                <a:spcPts val="400"/>
              </a:spcBef>
              <a:spcAft>
                <a:spcPts val="0"/>
              </a:spcAft>
              <a:buClr>
                <a:srgbClr val="949699"/>
              </a:buClr>
              <a:buSzPts val="2000"/>
              <a:buNone/>
              <a:defRPr>
                <a:solidFill>
                  <a:srgbClr val="949699"/>
                </a:solidFill>
              </a:defRPr>
            </a:lvl7pPr>
            <a:lvl8pPr lvl="7" algn="ctr">
              <a:spcBef>
                <a:spcPts val="400"/>
              </a:spcBef>
              <a:spcAft>
                <a:spcPts val="0"/>
              </a:spcAft>
              <a:buClr>
                <a:srgbClr val="949699"/>
              </a:buClr>
              <a:buSzPts val="2000"/>
              <a:buNone/>
              <a:defRPr>
                <a:solidFill>
                  <a:srgbClr val="949699"/>
                </a:solidFill>
              </a:defRPr>
            </a:lvl8pPr>
            <a:lvl9pPr lvl="8" algn="ctr">
              <a:spcBef>
                <a:spcPts val="400"/>
              </a:spcBef>
              <a:spcAft>
                <a:spcPts val="0"/>
              </a:spcAft>
              <a:buClr>
                <a:srgbClr val="949699"/>
              </a:buClr>
              <a:buSzPts val="2000"/>
              <a:buNone/>
              <a:defRPr>
                <a:solidFill>
                  <a:srgbClr val="949699"/>
                </a:solidFill>
              </a:defRPr>
            </a:lvl9pPr>
          </a:lstStyle>
          <a:p>
            <a:endParaRPr/>
          </a:p>
        </p:txBody>
      </p:sp>
      <p:sp>
        <p:nvSpPr>
          <p:cNvPr id="52" name="Google Shape;52;p7"/>
          <p:cNvSpPr txBox="1">
            <a:spLocks noGrp="1"/>
          </p:cNvSpPr>
          <p:nvPr>
            <p:ph type="body" idx="3"/>
          </p:nvPr>
        </p:nvSpPr>
        <p:spPr>
          <a:xfrm>
            <a:off x="4861836" y="4978399"/>
            <a:ext cx="4038236" cy="1193801"/>
          </a:xfrm>
          <a:prstGeom prst="rect">
            <a:avLst/>
          </a:prstGeom>
          <a:noFill/>
          <a:ln>
            <a:noFill/>
          </a:ln>
        </p:spPr>
        <p:txBody>
          <a:bodyPr spcFirstLastPara="1" wrap="square" lIns="0" tIns="0" rIns="0" bIns="0" anchor="t" anchorCtr="0">
            <a:noAutofit/>
          </a:bodyPr>
          <a:lstStyle>
            <a:lvl1pPr marL="457200" lvl="0" indent="-228600" algn="ctr">
              <a:spcBef>
                <a:spcPts val="0"/>
              </a:spcBef>
              <a:spcAft>
                <a:spcPts val="0"/>
              </a:spcAft>
              <a:buClr>
                <a:schemeClr val="dk1"/>
              </a:buClr>
              <a:buSzPts val="1200"/>
              <a:buFont typeface="Arial"/>
              <a:buNone/>
              <a:defRPr sz="1200"/>
            </a:lvl1pPr>
            <a:lvl2pPr marL="914400" lvl="1" indent="-228600" algn="l">
              <a:spcBef>
                <a:spcPts val="600"/>
              </a:spcBef>
              <a:spcAft>
                <a:spcPts val="0"/>
              </a:spcAft>
              <a:buClr>
                <a:schemeClr val="dk1"/>
              </a:buClr>
              <a:buSzPts val="1600"/>
              <a:buNone/>
              <a:defRPr sz="1600"/>
            </a:lvl2pPr>
            <a:lvl3pPr marL="1371600" lvl="2" indent="-228600" algn="l">
              <a:spcBef>
                <a:spcPts val="300"/>
              </a:spcBef>
              <a:spcAft>
                <a:spcPts val="0"/>
              </a:spcAft>
              <a:buClr>
                <a:schemeClr val="dk1"/>
              </a:buClr>
              <a:buSzPts val="1600"/>
              <a:buNone/>
              <a:defRPr sz="1600"/>
            </a:lvl3pPr>
            <a:lvl4pPr marL="1828800" lvl="3" indent="-228600" algn="l">
              <a:spcBef>
                <a:spcPts val="300"/>
              </a:spcBef>
              <a:spcAft>
                <a:spcPts val="0"/>
              </a:spcAft>
              <a:buClr>
                <a:schemeClr val="dk1"/>
              </a:buClr>
              <a:buSzPts val="1600"/>
              <a:buNone/>
              <a:defRPr sz="1600"/>
            </a:lvl4pPr>
            <a:lvl5pPr marL="2286000" lvl="4" indent="-228600" algn="l">
              <a:spcBef>
                <a:spcPts val="300"/>
              </a:spcBef>
              <a:spcAft>
                <a:spcPts val="0"/>
              </a:spcAft>
              <a:buClr>
                <a:schemeClr val="dk1"/>
              </a:buClr>
              <a:buSzPts val="1600"/>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53" name="Google Shape;53;p7" descr="/Users/mmarosz/Desktop/GoGoGo/MC_NEW_BRAND/11. Final Logo Files/Horizontal/Digital/MCbrand_Logo_Horizontal_PMS_186_PC.png"/>
          <p:cNvPicPr preferRelativeResize="0"/>
          <p:nvPr/>
        </p:nvPicPr>
        <p:blipFill rotWithShape="1">
          <a:blip r:embed="rId2">
            <a:alphaModFix/>
          </a:blip>
          <a:srcRect/>
          <a:stretch/>
        </p:blipFill>
        <p:spPr>
          <a:xfrm>
            <a:off x="7567703" y="519333"/>
            <a:ext cx="1332258" cy="470108"/>
          </a:xfrm>
          <a:prstGeom prst="rect">
            <a:avLst/>
          </a:prstGeom>
          <a:noFill/>
          <a:ln>
            <a:noFill/>
          </a:ln>
        </p:spPr>
      </p:pic>
      <p:pic>
        <p:nvPicPr>
          <p:cNvPr id="54" name="Google Shape;54;p7" descr="Horizontal_2PMS_294_Vector-01.png"/>
          <p:cNvPicPr preferRelativeResize="0"/>
          <p:nvPr/>
        </p:nvPicPr>
        <p:blipFill rotWithShape="1">
          <a:blip r:embed="rId3">
            <a:alphaModFix/>
          </a:blip>
          <a:srcRect/>
          <a:stretch/>
        </p:blipFill>
        <p:spPr>
          <a:xfrm>
            <a:off x="4258102" y="303712"/>
            <a:ext cx="2347416" cy="901350"/>
          </a:xfrm>
          <a:prstGeom prst="rect">
            <a:avLst/>
          </a:prstGeom>
          <a:noFill/>
          <a:ln>
            <a:noFill/>
          </a:ln>
        </p:spPr>
      </p:pic>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with Title ">
  <p:cSld name="Text with Title ">
    <p:spTree>
      <p:nvGrpSpPr>
        <p:cNvPr id="1" name="Shape 55"/>
        <p:cNvGrpSpPr/>
        <p:nvPr/>
      </p:nvGrpSpPr>
      <p:grpSpPr>
        <a:xfrm>
          <a:off x="0" y="0"/>
          <a:ext cx="0" cy="0"/>
          <a:chOff x="0" y="0"/>
          <a:chExt cx="0" cy="0"/>
        </a:xfrm>
      </p:grpSpPr>
      <p:sp>
        <p:nvSpPr>
          <p:cNvPr id="56" name="Google Shape;56;p8"/>
          <p:cNvSpPr txBox="1">
            <a:spLocks noGrp="1"/>
          </p:cNvSpPr>
          <p:nvPr>
            <p:ph type="title"/>
          </p:nvPr>
        </p:nvSpPr>
        <p:spPr>
          <a:xfrm>
            <a:off x="457200" y="1726767"/>
            <a:ext cx="8229600" cy="1033986"/>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dk2"/>
              </a:buClr>
              <a:buSzPts val="4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8"/>
          <p:cNvSpPr txBox="1">
            <a:spLocks noGrp="1"/>
          </p:cNvSpPr>
          <p:nvPr>
            <p:ph type="body" idx="1"/>
          </p:nvPr>
        </p:nvSpPr>
        <p:spPr>
          <a:xfrm>
            <a:off x="457200" y="1423572"/>
            <a:ext cx="8229600" cy="212725"/>
          </a:xfrm>
          <a:prstGeom prst="rect">
            <a:avLst/>
          </a:prstGeom>
          <a:noFill/>
          <a:ln>
            <a:noFill/>
          </a:ln>
        </p:spPr>
        <p:txBody>
          <a:bodyPr spcFirstLastPara="1" wrap="square" lIns="0" tIns="0" rIns="0" bIns="0" anchor="b" anchorCtr="0">
            <a:noAutofit/>
          </a:bodyPr>
          <a:lstStyle>
            <a:lvl1pPr marL="457200" lvl="0" indent="-228600" algn="l">
              <a:spcBef>
                <a:spcPts val="0"/>
              </a:spcBef>
              <a:spcAft>
                <a:spcPts val="0"/>
              </a:spcAft>
              <a:buClr>
                <a:srgbClr val="8F95A1"/>
              </a:buClr>
              <a:buSzPts val="1400"/>
              <a:buFont typeface="Arial"/>
              <a:buNone/>
              <a:defRPr sz="1400" cap="none">
                <a:solidFill>
                  <a:srgbClr val="8F95A1"/>
                </a:solidFill>
              </a:defRPr>
            </a:lvl1pPr>
            <a:lvl2pPr marL="914400" lvl="1" indent="-342900" algn="l">
              <a:spcBef>
                <a:spcPts val="600"/>
              </a:spcBef>
              <a:spcAft>
                <a:spcPts val="0"/>
              </a:spcAft>
              <a:buClr>
                <a:schemeClr val="dk1"/>
              </a:buClr>
              <a:buSzPts val="1800"/>
              <a:buChar char="–"/>
              <a:defRPr/>
            </a:lvl2pPr>
            <a:lvl3pPr marL="1371600" lvl="2" indent="-342900" algn="l">
              <a:spcBef>
                <a:spcPts val="300"/>
              </a:spcBef>
              <a:spcAft>
                <a:spcPts val="0"/>
              </a:spcAft>
              <a:buClr>
                <a:schemeClr val="dk1"/>
              </a:buClr>
              <a:buSzPts val="1800"/>
              <a:buChar char="•"/>
              <a:defRPr/>
            </a:lvl3pPr>
            <a:lvl4pPr marL="1828800" lvl="3" indent="-342900" algn="l">
              <a:spcBef>
                <a:spcPts val="300"/>
              </a:spcBef>
              <a:spcAft>
                <a:spcPts val="0"/>
              </a:spcAft>
              <a:buClr>
                <a:schemeClr val="dk1"/>
              </a:buClr>
              <a:buSzPts val="1800"/>
              <a:buChar char="–"/>
              <a:defRPr/>
            </a:lvl4pPr>
            <a:lvl5pPr marL="2286000" lvl="4" indent="-342900" algn="l">
              <a:spcBef>
                <a:spcPts val="30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pic>
        <p:nvPicPr>
          <p:cNvPr id="58" name="Google Shape;58;p8"/>
          <p:cNvPicPr preferRelativeResize="0"/>
          <p:nvPr/>
        </p:nvPicPr>
        <p:blipFill rotWithShape="1">
          <a:blip r:embed="rId2">
            <a:alphaModFix/>
          </a:blip>
          <a:srcRect/>
          <a:stretch/>
        </p:blipFill>
        <p:spPr>
          <a:xfrm>
            <a:off x="236538" y="210829"/>
            <a:ext cx="8669337" cy="9017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2">
  <p:cSld name="Title 2">
    <p:bg>
      <p:bgPr>
        <a:solidFill>
          <a:schemeClr val="lt1"/>
        </a:solidFill>
        <a:effectLst/>
      </p:bgPr>
    </p:bg>
    <p:spTree>
      <p:nvGrpSpPr>
        <p:cNvPr id="1" name="Shape 59"/>
        <p:cNvGrpSpPr/>
        <p:nvPr/>
      </p:nvGrpSpPr>
      <p:grpSpPr>
        <a:xfrm>
          <a:off x="0" y="0"/>
          <a:ext cx="0" cy="0"/>
          <a:chOff x="0" y="0"/>
          <a:chExt cx="0" cy="0"/>
        </a:xfrm>
      </p:grpSpPr>
      <p:sp>
        <p:nvSpPr>
          <p:cNvPr id="60" name="Google Shape;60;p9"/>
          <p:cNvSpPr/>
          <p:nvPr/>
        </p:nvSpPr>
        <p:spPr>
          <a:xfrm>
            <a:off x="1" y="0"/>
            <a:ext cx="2661312" cy="6858000"/>
          </a:xfrm>
          <a:custGeom>
            <a:avLst/>
            <a:gdLst/>
            <a:ahLst/>
            <a:cxnLst/>
            <a:rect l="l" t="t" r="r" b="b"/>
            <a:pathLst>
              <a:path w="1473997" h="6858000" extrusionOk="0">
                <a:moveTo>
                  <a:pt x="0" y="0"/>
                </a:moveTo>
                <a:lnTo>
                  <a:pt x="412165" y="0"/>
                </a:lnTo>
                <a:lnTo>
                  <a:pt x="1473997" y="3429001"/>
                </a:lnTo>
                <a:lnTo>
                  <a:pt x="412165" y="6858000"/>
                </a:lnTo>
                <a:lnTo>
                  <a:pt x="0" y="6858000"/>
                </a:lnTo>
                <a:close/>
              </a:path>
            </a:pathLst>
          </a:cu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1" name="Google Shape;61;p9"/>
          <p:cNvSpPr txBox="1">
            <a:spLocks noGrp="1"/>
          </p:cNvSpPr>
          <p:nvPr>
            <p:ph type="ctrTitle"/>
          </p:nvPr>
        </p:nvSpPr>
        <p:spPr>
          <a:xfrm>
            <a:off x="2975212" y="1723290"/>
            <a:ext cx="5997770" cy="1622095"/>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4400"/>
              <a:buFont typeface="Gill Sans"/>
              <a:buNone/>
              <a:defRPr sz="4400" b="1" i="0" cap="none">
                <a:solidFill>
                  <a:schemeClr val="dk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9"/>
          <p:cNvSpPr txBox="1">
            <a:spLocks noGrp="1"/>
          </p:cNvSpPr>
          <p:nvPr>
            <p:ph type="subTitle" idx="1"/>
          </p:nvPr>
        </p:nvSpPr>
        <p:spPr>
          <a:xfrm>
            <a:off x="2975212" y="3552090"/>
            <a:ext cx="5997769" cy="1164794"/>
          </a:xfrm>
          <a:prstGeom prst="rect">
            <a:avLst/>
          </a:prstGeom>
          <a:noFill/>
          <a:ln>
            <a:noFill/>
          </a:ln>
        </p:spPr>
        <p:txBody>
          <a:bodyPr spcFirstLastPara="1" wrap="square" lIns="0" tIns="0" rIns="0" bIns="0" anchor="t" anchorCtr="0">
            <a:normAutofit/>
          </a:bodyPr>
          <a:lstStyle>
            <a:lvl1pPr marR="0" lvl="0" algn="l">
              <a:lnSpc>
                <a:spcPct val="90000"/>
              </a:lnSpc>
              <a:spcBef>
                <a:spcPts val="1200"/>
              </a:spcBef>
              <a:spcAft>
                <a:spcPts val="0"/>
              </a:spcAft>
              <a:buClr>
                <a:schemeClr val="dk1"/>
              </a:buClr>
              <a:buSzPts val="3200"/>
              <a:buFont typeface="Gill Sans"/>
              <a:buNone/>
              <a:defRPr sz="3200" b="0" i="0" cap="none">
                <a:solidFill>
                  <a:schemeClr val="dk1"/>
                </a:solidFill>
                <a:latin typeface="Gill Sans"/>
                <a:ea typeface="Gill Sans"/>
                <a:cs typeface="Gill Sans"/>
                <a:sym typeface="Gill Sans"/>
              </a:defRPr>
            </a:lvl1pPr>
            <a:lvl2pPr lvl="1" algn="ctr">
              <a:spcBef>
                <a:spcPts val="600"/>
              </a:spcBef>
              <a:spcAft>
                <a:spcPts val="0"/>
              </a:spcAft>
              <a:buClr>
                <a:srgbClr val="949699"/>
              </a:buClr>
              <a:buSzPts val="1600"/>
              <a:buNone/>
              <a:defRPr>
                <a:solidFill>
                  <a:srgbClr val="949699"/>
                </a:solidFill>
              </a:defRPr>
            </a:lvl2pPr>
            <a:lvl3pPr lvl="2" algn="ctr">
              <a:spcBef>
                <a:spcPts val="300"/>
              </a:spcBef>
              <a:spcAft>
                <a:spcPts val="0"/>
              </a:spcAft>
              <a:buClr>
                <a:srgbClr val="949699"/>
              </a:buClr>
              <a:buSzPts val="1400"/>
              <a:buNone/>
              <a:defRPr>
                <a:solidFill>
                  <a:srgbClr val="949699"/>
                </a:solidFill>
              </a:defRPr>
            </a:lvl3pPr>
            <a:lvl4pPr lvl="3" algn="ctr">
              <a:spcBef>
                <a:spcPts val="300"/>
              </a:spcBef>
              <a:spcAft>
                <a:spcPts val="0"/>
              </a:spcAft>
              <a:buClr>
                <a:srgbClr val="949699"/>
              </a:buClr>
              <a:buSzPts val="1400"/>
              <a:buNone/>
              <a:defRPr>
                <a:solidFill>
                  <a:srgbClr val="949699"/>
                </a:solidFill>
              </a:defRPr>
            </a:lvl4pPr>
            <a:lvl5pPr lvl="4" algn="ctr">
              <a:spcBef>
                <a:spcPts val="300"/>
              </a:spcBef>
              <a:spcAft>
                <a:spcPts val="0"/>
              </a:spcAft>
              <a:buClr>
                <a:srgbClr val="949699"/>
              </a:buClr>
              <a:buSzPts val="1400"/>
              <a:buNone/>
              <a:defRPr>
                <a:solidFill>
                  <a:srgbClr val="949699"/>
                </a:solidFill>
              </a:defRPr>
            </a:lvl5pPr>
            <a:lvl6pPr lvl="5" algn="ctr">
              <a:spcBef>
                <a:spcPts val="400"/>
              </a:spcBef>
              <a:spcAft>
                <a:spcPts val="0"/>
              </a:spcAft>
              <a:buClr>
                <a:srgbClr val="949699"/>
              </a:buClr>
              <a:buSzPts val="2000"/>
              <a:buNone/>
              <a:defRPr>
                <a:solidFill>
                  <a:srgbClr val="949699"/>
                </a:solidFill>
              </a:defRPr>
            </a:lvl6pPr>
            <a:lvl7pPr lvl="6" algn="ctr">
              <a:spcBef>
                <a:spcPts val="400"/>
              </a:spcBef>
              <a:spcAft>
                <a:spcPts val="0"/>
              </a:spcAft>
              <a:buClr>
                <a:srgbClr val="949699"/>
              </a:buClr>
              <a:buSzPts val="2000"/>
              <a:buNone/>
              <a:defRPr>
                <a:solidFill>
                  <a:srgbClr val="949699"/>
                </a:solidFill>
              </a:defRPr>
            </a:lvl7pPr>
            <a:lvl8pPr lvl="7" algn="ctr">
              <a:spcBef>
                <a:spcPts val="400"/>
              </a:spcBef>
              <a:spcAft>
                <a:spcPts val="0"/>
              </a:spcAft>
              <a:buClr>
                <a:srgbClr val="949699"/>
              </a:buClr>
              <a:buSzPts val="2000"/>
              <a:buNone/>
              <a:defRPr>
                <a:solidFill>
                  <a:srgbClr val="949699"/>
                </a:solidFill>
              </a:defRPr>
            </a:lvl8pPr>
            <a:lvl9pPr lvl="8" algn="ctr">
              <a:spcBef>
                <a:spcPts val="400"/>
              </a:spcBef>
              <a:spcAft>
                <a:spcPts val="0"/>
              </a:spcAft>
              <a:buClr>
                <a:srgbClr val="949699"/>
              </a:buClr>
              <a:buSzPts val="2000"/>
              <a:buNone/>
              <a:defRPr>
                <a:solidFill>
                  <a:srgbClr val="949699"/>
                </a:solidFill>
              </a:defRPr>
            </a:lvl9pPr>
          </a:lstStyle>
          <a:p>
            <a:endParaRPr/>
          </a:p>
        </p:txBody>
      </p:sp>
      <p:sp>
        <p:nvSpPr>
          <p:cNvPr id="63" name="Google Shape;63;p9"/>
          <p:cNvSpPr txBox="1">
            <a:spLocks noGrp="1"/>
          </p:cNvSpPr>
          <p:nvPr>
            <p:ph type="body" idx="2"/>
          </p:nvPr>
        </p:nvSpPr>
        <p:spPr>
          <a:xfrm>
            <a:off x="2975211" y="4878358"/>
            <a:ext cx="5997771" cy="25387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400"/>
              <a:buFont typeface="Arial"/>
              <a:buNone/>
              <a:defRPr sz="1400" b="1" cap="none">
                <a:latin typeface="Gill Sans"/>
                <a:ea typeface="Gill Sans"/>
                <a:cs typeface="Gill Sans"/>
                <a:sym typeface="Gill Sans"/>
              </a:defRPr>
            </a:lvl1pPr>
            <a:lvl2pPr marL="914400" lvl="1" indent="-228600" algn="l">
              <a:spcBef>
                <a:spcPts val="600"/>
              </a:spcBef>
              <a:spcAft>
                <a:spcPts val="0"/>
              </a:spcAft>
              <a:buClr>
                <a:schemeClr val="dk1"/>
              </a:buClr>
              <a:buSzPts val="1600"/>
              <a:buNone/>
              <a:defRPr sz="1600"/>
            </a:lvl2pPr>
            <a:lvl3pPr marL="1371600" lvl="2" indent="-228600" algn="l">
              <a:spcBef>
                <a:spcPts val="300"/>
              </a:spcBef>
              <a:spcAft>
                <a:spcPts val="0"/>
              </a:spcAft>
              <a:buClr>
                <a:schemeClr val="dk1"/>
              </a:buClr>
              <a:buSzPts val="1600"/>
              <a:buNone/>
              <a:defRPr sz="1600"/>
            </a:lvl3pPr>
            <a:lvl4pPr marL="1828800" lvl="3" indent="-228600" algn="l">
              <a:spcBef>
                <a:spcPts val="300"/>
              </a:spcBef>
              <a:spcAft>
                <a:spcPts val="0"/>
              </a:spcAft>
              <a:buClr>
                <a:schemeClr val="dk1"/>
              </a:buClr>
              <a:buSzPts val="1600"/>
              <a:buNone/>
              <a:defRPr sz="1600"/>
            </a:lvl4pPr>
            <a:lvl5pPr marL="2286000" lvl="4" indent="-228600" algn="l">
              <a:spcBef>
                <a:spcPts val="300"/>
              </a:spcBef>
              <a:spcAft>
                <a:spcPts val="0"/>
              </a:spcAft>
              <a:buClr>
                <a:schemeClr val="dk1"/>
              </a:buClr>
              <a:buSzPts val="1600"/>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4" name="Google Shape;64;p9"/>
          <p:cNvSpPr txBox="1">
            <a:spLocks noGrp="1"/>
          </p:cNvSpPr>
          <p:nvPr>
            <p:ph type="body" idx="3"/>
          </p:nvPr>
        </p:nvSpPr>
        <p:spPr>
          <a:xfrm>
            <a:off x="2975211" y="5140700"/>
            <a:ext cx="5997771" cy="25387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Arial"/>
              <a:buNone/>
              <a:defRPr sz="1200">
                <a:latin typeface="Gill Sans"/>
                <a:ea typeface="Gill Sans"/>
                <a:cs typeface="Gill Sans"/>
                <a:sym typeface="Gill Sans"/>
              </a:defRPr>
            </a:lvl1pPr>
            <a:lvl2pPr marL="914400" lvl="1" indent="-228600" algn="l">
              <a:spcBef>
                <a:spcPts val="600"/>
              </a:spcBef>
              <a:spcAft>
                <a:spcPts val="0"/>
              </a:spcAft>
              <a:buClr>
                <a:schemeClr val="dk1"/>
              </a:buClr>
              <a:buSzPts val="1600"/>
              <a:buNone/>
              <a:defRPr sz="1600"/>
            </a:lvl2pPr>
            <a:lvl3pPr marL="1371600" lvl="2" indent="-228600" algn="l">
              <a:spcBef>
                <a:spcPts val="300"/>
              </a:spcBef>
              <a:spcAft>
                <a:spcPts val="0"/>
              </a:spcAft>
              <a:buClr>
                <a:schemeClr val="dk1"/>
              </a:buClr>
              <a:buSzPts val="1600"/>
              <a:buNone/>
              <a:defRPr sz="1600"/>
            </a:lvl3pPr>
            <a:lvl4pPr marL="1828800" lvl="3" indent="-228600" algn="l">
              <a:spcBef>
                <a:spcPts val="300"/>
              </a:spcBef>
              <a:spcAft>
                <a:spcPts val="0"/>
              </a:spcAft>
              <a:buClr>
                <a:schemeClr val="dk1"/>
              </a:buClr>
              <a:buSzPts val="1600"/>
              <a:buNone/>
              <a:defRPr sz="1600"/>
            </a:lvl4pPr>
            <a:lvl5pPr marL="2286000" lvl="4" indent="-228600" algn="l">
              <a:spcBef>
                <a:spcPts val="300"/>
              </a:spcBef>
              <a:spcAft>
                <a:spcPts val="0"/>
              </a:spcAft>
              <a:buClr>
                <a:schemeClr val="dk1"/>
              </a:buClr>
              <a:buSzPts val="1600"/>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 name="Google Shape;65;p9"/>
          <p:cNvSpPr txBox="1">
            <a:spLocks noGrp="1"/>
          </p:cNvSpPr>
          <p:nvPr>
            <p:ph type="body" idx="4"/>
          </p:nvPr>
        </p:nvSpPr>
        <p:spPr>
          <a:xfrm>
            <a:off x="2975211" y="5572502"/>
            <a:ext cx="5997771" cy="25387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400"/>
              <a:buFont typeface="Arial"/>
              <a:buNone/>
              <a:defRPr sz="1400" b="1" cap="none">
                <a:latin typeface="Gill Sans"/>
                <a:ea typeface="Gill Sans"/>
                <a:cs typeface="Gill Sans"/>
                <a:sym typeface="Gill Sans"/>
              </a:defRPr>
            </a:lvl1pPr>
            <a:lvl2pPr marL="914400" lvl="1" indent="-228600" algn="l">
              <a:spcBef>
                <a:spcPts val="600"/>
              </a:spcBef>
              <a:spcAft>
                <a:spcPts val="0"/>
              </a:spcAft>
              <a:buClr>
                <a:schemeClr val="dk1"/>
              </a:buClr>
              <a:buSzPts val="1600"/>
              <a:buNone/>
              <a:defRPr sz="1600"/>
            </a:lvl2pPr>
            <a:lvl3pPr marL="1371600" lvl="2" indent="-228600" algn="l">
              <a:spcBef>
                <a:spcPts val="300"/>
              </a:spcBef>
              <a:spcAft>
                <a:spcPts val="0"/>
              </a:spcAft>
              <a:buClr>
                <a:schemeClr val="dk1"/>
              </a:buClr>
              <a:buSzPts val="1600"/>
              <a:buNone/>
              <a:defRPr sz="1600"/>
            </a:lvl3pPr>
            <a:lvl4pPr marL="1828800" lvl="3" indent="-228600" algn="l">
              <a:spcBef>
                <a:spcPts val="300"/>
              </a:spcBef>
              <a:spcAft>
                <a:spcPts val="0"/>
              </a:spcAft>
              <a:buClr>
                <a:schemeClr val="dk1"/>
              </a:buClr>
              <a:buSzPts val="1600"/>
              <a:buNone/>
              <a:defRPr sz="1600"/>
            </a:lvl4pPr>
            <a:lvl5pPr marL="2286000" lvl="4" indent="-228600" algn="l">
              <a:spcBef>
                <a:spcPts val="300"/>
              </a:spcBef>
              <a:spcAft>
                <a:spcPts val="0"/>
              </a:spcAft>
              <a:buClr>
                <a:schemeClr val="dk1"/>
              </a:buClr>
              <a:buSzPts val="1600"/>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6" name="Google Shape;66;p9"/>
          <p:cNvSpPr txBox="1">
            <a:spLocks noGrp="1"/>
          </p:cNvSpPr>
          <p:nvPr>
            <p:ph type="body" idx="5"/>
          </p:nvPr>
        </p:nvSpPr>
        <p:spPr>
          <a:xfrm>
            <a:off x="2975211" y="5834844"/>
            <a:ext cx="5997771" cy="253877"/>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chemeClr val="dk1"/>
              </a:buClr>
              <a:buSzPts val="1200"/>
              <a:buFont typeface="Arial"/>
              <a:buNone/>
              <a:defRPr sz="1200">
                <a:latin typeface="Gill Sans"/>
                <a:ea typeface="Gill Sans"/>
                <a:cs typeface="Gill Sans"/>
                <a:sym typeface="Gill Sans"/>
              </a:defRPr>
            </a:lvl1pPr>
            <a:lvl2pPr marL="914400" lvl="1" indent="-228600" algn="l">
              <a:spcBef>
                <a:spcPts val="600"/>
              </a:spcBef>
              <a:spcAft>
                <a:spcPts val="0"/>
              </a:spcAft>
              <a:buClr>
                <a:schemeClr val="dk1"/>
              </a:buClr>
              <a:buSzPts val="1600"/>
              <a:buNone/>
              <a:defRPr sz="1600"/>
            </a:lvl2pPr>
            <a:lvl3pPr marL="1371600" lvl="2" indent="-228600" algn="l">
              <a:spcBef>
                <a:spcPts val="300"/>
              </a:spcBef>
              <a:spcAft>
                <a:spcPts val="0"/>
              </a:spcAft>
              <a:buClr>
                <a:schemeClr val="dk1"/>
              </a:buClr>
              <a:buSzPts val="1600"/>
              <a:buNone/>
              <a:defRPr sz="1600"/>
            </a:lvl3pPr>
            <a:lvl4pPr marL="1828800" lvl="3" indent="-228600" algn="l">
              <a:spcBef>
                <a:spcPts val="300"/>
              </a:spcBef>
              <a:spcAft>
                <a:spcPts val="0"/>
              </a:spcAft>
              <a:buClr>
                <a:schemeClr val="dk1"/>
              </a:buClr>
              <a:buSzPts val="1600"/>
              <a:buNone/>
              <a:defRPr sz="1600"/>
            </a:lvl4pPr>
            <a:lvl5pPr marL="2286000" lvl="4" indent="-228600" algn="l">
              <a:spcBef>
                <a:spcPts val="300"/>
              </a:spcBef>
              <a:spcAft>
                <a:spcPts val="0"/>
              </a:spcAft>
              <a:buClr>
                <a:schemeClr val="dk1"/>
              </a:buClr>
              <a:buSzPts val="1600"/>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7"/>
        <p:cNvGrpSpPr/>
        <p:nvPr/>
      </p:nvGrpSpPr>
      <p:grpSpPr>
        <a:xfrm>
          <a:off x="0" y="0"/>
          <a:ext cx="0" cy="0"/>
          <a:chOff x="0" y="0"/>
          <a:chExt cx="0" cy="0"/>
        </a:xfrm>
      </p:grpSpPr>
      <p:pic>
        <p:nvPicPr>
          <p:cNvPr id="68" name="Google Shape;68;p10"/>
          <p:cNvPicPr preferRelativeResize="0"/>
          <p:nvPr/>
        </p:nvPicPr>
        <p:blipFill rotWithShape="1">
          <a:blip r:embed="rId2">
            <a:alphaModFix amt="30000"/>
          </a:blip>
          <a:srcRect/>
          <a:stretch/>
        </p:blipFill>
        <p:spPr>
          <a:xfrm>
            <a:off x="0" y="0"/>
            <a:ext cx="9144000" cy="6858000"/>
          </a:xfrm>
          <a:prstGeom prst="rect">
            <a:avLst/>
          </a:prstGeom>
          <a:noFill/>
          <a:ln>
            <a:noFill/>
          </a:ln>
          <a:effectLst>
            <a:outerShdw sx="1000" sy="1000" algn="ctr" rotWithShape="0">
              <a:srgbClr val="000000"/>
            </a:outerShdw>
          </a:effectLst>
        </p:spPr>
      </p:pic>
      <p:sp>
        <p:nvSpPr>
          <p:cNvPr id="69" name="Google Shape;69;p10"/>
          <p:cNvSpPr txBox="1">
            <a:spLocks noGrp="1"/>
          </p:cNvSpPr>
          <p:nvPr>
            <p:ph type="body" idx="1"/>
          </p:nvPr>
        </p:nvSpPr>
        <p:spPr>
          <a:xfrm>
            <a:off x="1665625" y="2457451"/>
            <a:ext cx="6659226" cy="1268872"/>
          </a:xfrm>
          <a:prstGeom prst="rect">
            <a:avLst/>
          </a:prstGeom>
          <a:noFill/>
          <a:ln>
            <a:noFill/>
          </a:ln>
        </p:spPr>
        <p:txBody>
          <a:bodyPr spcFirstLastPara="1" wrap="square" lIns="0" tIns="0" rIns="0" bIns="0" anchor="t" anchorCtr="0">
            <a:normAutofit/>
          </a:bodyPr>
          <a:lstStyle>
            <a:lvl1pPr marL="457200" lvl="0" indent="-228600" algn="l">
              <a:spcBef>
                <a:spcPts val="1200"/>
              </a:spcBef>
              <a:spcAft>
                <a:spcPts val="0"/>
              </a:spcAft>
              <a:buClr>
                <a:srgbClr val="26282D"/>
              </a:buClr>
              <a:buSzPts val="3600"/>
              <a:buFont typeface="Gill Sans"/>
              <a:buNone/>
              <a:defRPr sz="3600" b="1" i="1">
                <a:solidFill>
                  <a:srgbClr val="26282D"/>
                </a:solidFill>
                <a:latin typeface="Gill Sans"/>
                <a:ea typeface="Gill Sans"/>
                <a:cs typeface="Gill Sans"/>
                <a:sym typeface="Gill Sans"/>
              </a:defRPr>
            </a:lvl1pPr>
            <a:lvl2pPr marL="914400" lvl="1" indent="-228600" algn="l">
              <a:spcBef>
                <a:spcPts val="600"/>
              </a:spcBef>
              <a:spcAft>
                <a:spcPts val="0"/>
              </a:spcAft>
              <a:buClr>
                <a:srgbClr val="949699"/>
              </a:buClr>
              <a:buSzPts val="1800"/>
              <a:buNone/>
              <a:defRPr sz="1800">
                <a:solidFill>
                  <a:srgbClr val="949699"/>
                </a:solidFill>
              </a:defRPr>
            </a:lvl2pPr>
            <a:lvl3pPr marL="1371600" lvl="2" indent="-228600" algn="l">
              <a:spcBef>
                <a:spcPts val="300"/>
              </a:spcBef>
              <a:spcAft>
                <a:spcPts val="0"/>
              </a:spcAft>
              <a:buClr>
                <a:srgbClr val="949699"/>
              </a:buClr>
              <a:buSzPts val="1600"/>
              <a:buNone/>
              <a:defRPr sz="1600">
                <a:solidFill>
                  <a:srgbClr val="949699"/>
                </a:solidFill>
              </a:defRPr>
            </a:lvl3pPr>
            <a:lvl4pPr marL="1828800" lvl="3" indent="-228600" algn="l">
              <a:spcBef>
                <a:spcPts val="300"/>
              </a:spcBef>
              <a:spcAft>
                <a:spcPts val="0"/>
              </a:spcAft>
              <a:buClr>
                <a:srgbClr val="949699"/>
              </a:buClr>
              <a:buSzPts val="1400"/>
              <a:buNone/>
              <a:defRPr sz="1400">
                <a:solidFill>
                  <a:srgbClr val="949699"/>
                </a:solidFill>
              </a:defRPr>
            </a:lvl4pPr>
            <a:lvl5pPr marL="2286000" lvl="4" indent="-228600" algn="l">
              <a:spcBef>
                <a:spcPts val="300"/>
              </a:spcBef>
              <a:spcAft>
                <a:spcPts val="0"/>
              </a:spcAft>
              <a:buClr>
                <a:srgbClr val="949699"/>
              </a:buClr>
              <a:buSzPts val="1400"/>
              <a:buNone/>
              <a:defRPr sz="1400">
                <a:solidFill>
                  <a:srgbClr val="949699"/>
                </a:solidFill>
              </a:defRPr>
            </a:lvl5pPr>
            <a:lvl6pPr marL="2743200" lvl="5" indent="-228600" algn="l">
              <a:spcBef>
                <a:spcPts val="280"/>
              </a:spcBef>
              <a:spcAft>
                <a:spcPts val="0"/>
              </a:spcAft>
              <a:buClr>
                <a:srgbClr val="949699"/>
              </a:buClr>
              <a:buSzPts val="1400"/>
              <a:buNone/>
              <a:defRPr sz="1400">
                <a:solidFill>
                  <a:srgbClr val="949699"/>
                </a:solidFill>
              </a:defRPr>
            </a:lvl6pPr>
            <a:lvl7pPr marL="3200400" lvl="6" indent="-228600" algn="l">
              <a:spcBef>
                <a:spcPts val="280"/>
              </a:spcBef>
              <a:spcAft>
                <a:spcPts val="0"/>
              </a:spcAft>
              <a:buClr>
                <a:srgbClr val="949699"/>
              </a:buClr>
              <a:buSzPts val="1400"/>
              <a:buNone/>
              <a:defRPr sz="1400">
                <a:solidFill>
                  <a:srgbClr val="949699"/>
                </a:solidFill>
              </a:defRPr>
            </a:lvl7pPr>
            <a:lvl8pPr marL="3657600" lvl="7" indent="-228600" algn="l">
              <a:spcBef>
                <a:spcPts val="280"/>
              </a:spcBef>
              <a:spcAft>
                <a:spcPts val="0"/>
              </a:spcAft>
              <a:buClr>
                <a:srgbClr val="949699"/>
              </a:buClr>
              <a:buSzPts val="1400"/>
              <a:buNone/>
              <a:defRPr sz="1400">
                <a:solidFill>
                  <a:srgbClr val="949699"/>
                </a:solidFill>
              </a:defRPr>
            </a:lvl8pPr>
            <a:lvl9pPr marL="4114800" lvl="8" indent="-228600" algn="l">
              <a:spcBef>
                <a:spcPts val="280"/>
              </a:spcBef>
              <a:spcAft>
                <a:spcPts val="0"/>
              </a:spcAft>
              <a:buClr>
                <a:srgbClr val="949699"/>
              </a:buClr>
              <a:buSzPts val="1400"/>
              <a:buNone/>
              <a:defRPr sz="1400">
                <a:solidFill>
                  <a:srgbClr val="949699"/>
                </a:solidFill>
              </a:defRPr>
            </a:lvl9pPr>
          </a:lstStyle>
          <a:p>
            <a:endParaRPr/>
          </a:p>
        </p:txBody>
      </p:sp>
      <p:sp>
        <p:nvSpPr>
          <p:cNvPr id="70" name="Google Shape;70;p10"/>
          <p:cNvSpPr txBox="1">
            <a:spLocks noGrp="1"/>
          </p:cNvSpPr>
          <p:nvPr>
            <p:ph type="body" idx="2"/>
          </p:nvPr>
        </p:nvSpPr>
        <p:spPr>
          <a:xfrm>
            <a:off x="1665625" y="3886200"/>
            <a:ext cx="6659226" cy="3810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Clr>
                <a:srgbClr val="26282D"/>
              </a:buClr>
              <a:buSzPts val="1600"/>
              <a:buFont typeface="Arial"/>
              <a:buNone/>
              <a:defRPr sz="1600" b="1">
                <a:solidFill>
                  <a:srgbClr val="26282D"/>
                </a:solidFill>
                <a:latin typeface="Gill Sans"/>
                <a:ea typeface="Gill Sans"/>
                <a:cs typeface="Gill Sans"/>
                <a:sym typeface="Gill Sans"/>
              </a:defRPr>
            </a:lvl1pPr>
            <a:lvl2pPr marL="914400" lvl="1" indent="-228600" algn="l">
              <a:spcBef>
                <a:spcPts val="600"/>
              </a:spcBef>
              <a:spcAft>
                <a:spcPts val="0"/>
              </a:spcAft>
              <a:buClr>
                <a:schemeClr val="dk1"/>
              </a:buClr>
              <a:buSzPts val="1600"/>
              <a:buNone/>
              <a:defRPr sz="1600"/>
            </a:lvl2pPr>
            <a:lvl3pPr marL="1371600" lvl="2" indent="-228600" algn="l">
              <a:spcBef>
                <a:spcPts val="300"/>
              </a:spcBef>
              <a:spcAft>
                <a:spcPts val="0"/>
              </a:spcAft>
              <a:buClr>
                <a:schemeClr val="dk1"/>
              </a:buClr>
              <a:buSzPts val="1600"/>
              <a:buNone/>
              <a:defRPr sz="1600"/>
            </a:lvl3pPr>
            <a:lvl4pPr marL="1828800" lvl="3" indent="-228600" algn="l">
              <a:spcBef>
                <a:spcPts val="300"/>
              </a:spcBef>
              <a:spcAft>
                <a:spcPts val="0"/>
              </a:spcAft>
              <a:buClr>
                <a:schemeClr val="dk1"/>
              </a:buClr>
              <a:buSzPts val="1600"/>
              <a:buNone/>
              <a:defRPr sz="1600"/>
            </a:lvl4pPr>
            <a:lvl5pPr marL="2286000" lvl="4" indent="-228600" algn="l">
              <a:spcBef>
                <a:spcPts val="300"/>
              </a:spcBef>
              <a:spcAft>
                <a:spcPts val="0"/>
              </a:spcAft>
              <a:buClr>
                <a:schemeClr val="dk1"/>
              </a:buClr>
              <a:buSzPts val="1600"/>
              <a:buNone/>
              <a:defRPr sz="1600"/>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807259"/>
            <a:ext cx="8229600" cy="1021541"/>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2"/>
              </a:buClr>
              <a:buSzPts val="4400"/>
              <a:buFont typeface="Gill Sans"/>
              <a:buNone/>
              <a:defRPr sz="4400" b="1" i="0" u="none" strike="noStrike" cap="none">
                <a:solidFill>
                  <a:schemeClr val="dk2"/>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2039938"/>
            <a:ext cx="8229600" cy="3941761"/>
          </a:xfrm>
          <a:prstGeom prst="rect">
            <a:avLst/>
          </a:prstGeom>
          <a:noFill/>
          <a:ln>
            <a:noFill/>
          </a:ln>
        </p:spPr>
        <p:txBody>
          <a:bodyPr spcFirstLastPara="1" wrap="square" lIns="0" tIns="0" rIns="0" bIns="0" anchor="t" anchorCtr="0">
            <a:normAutofit/>
          </a:bodyPr>
          <a:lstStyle>
            <a:lvl1pPr marL="457200" marR="0" lvl="0" indent="-342900" algn="l" rtl="0">
              <a:spcBef>
                <a:spcPts val="1200"/>
              </a:spcBef>
              <a:spcAft>
                <a:spcPts val="0"/>
              </a:spcAft>
              <a:buClr>
                <a:schemeClr val="dk1"/>
              </a:buClr>
              <a:buSzPts val="1800"/>
              <a:buFont typeface="Gill Sans"/>
              <a:buChar char="•"/>
              <a:defRPr sz="1800" b="0" i="0" u="none" strike="noStrike" cap="none">
                <a:solidFill>
                  <a:schemeClr val="dk1"/>
                </a:solidFill>
                <a:latin typeface="Gill Sans"/>
                <a:ea typeface="Gill Sans"/>
                <a:cs typeface="Gill Sans"/>
                <a:sym typeface="Gill Sans"/>
              </a:defRPr>
            </a:lvl1pPr>
            <a:lvl2pPr marL="914400" marR="0" lvl="1" indent="-330200" algn="l" rtl="0">
              <a:spcBef>
                <a:spcPts val="600"/>
              </a:spcBef>
              <a:spcAft>
                <a:spcPts val="0"/>
              </a:spcAft>
              <a:buClr>
                <a:schemeClr val="dk1"/>
              </a:buClr>
              <a:buSzPts val="1600"/>
              <a:buFont typeface="Arial"/>
              <a:buChar char="–"/>
              <a:defRPr sz="1600" b="0" i="0" u="none" strike="noStrike" cap="none">
                <a:solidFill>
                  <a:schemeClr val="dk1"/>
                </a:solidFill>
                <a:latin typeface="Gill Sans"/>
                <a:ea typeface="Gill Sans"/>
                <a:cs typeface="Gill Sans"/>
                <a:sym typeface="Gill Sans"/>
              </a:defRPr>
            </a:lvl2pPr>
            <a:lvl3pPr marL="1371600" marR="0" lvl="2" indent="-317500"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3pPr>
            <a:lvl4pPr marL="1828800" marR="0" lvl="3" indent="-317500"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4pPr>
            <a:lvl5pPr marL="2286000" marR="0" lvl="4" indent="-317500" algn="l" rtl="0">
              <a:spcBef>
                <a:spcPts val="300"/>
              </a:spcBef>
              <a:spcAft>
                <a:spcPts val="0"/>
              </a:spcAft>
              <a:buClr>
                <a:schemeClr val="dk1"/>
              </a:buClr>
              <a:buSzPts val="1400"/>
              <a:buFont typeface="Arial"/>
              <a:buChar char="»"/>
              <a:defRPr sz="1400" b="0" i="0" u="none" strike="noStrike" cap="none">
                <a:solidFill>
                  <a:schemeClr val="dk1"/>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288">
          <p15:clr>
            <a:srgbClr val="F26B43"/>
          </p15:clr>
        </p15:guide>
        <p15:guide id="4" pos="5472">
          <p15:clr>
            <a:srgbClr val="F26B43"/>
          </p15:clr>
        </p15:guide>
        <p15:guide id="5" orient="horz" pos="312">
          <p15:clr>
            <a:srgbClr val="F26B43"/>
          </p15:clr>
        </p15:guide>
        <p15:guide id="6" orient="horz" pos="3768">
          <p15:clr>
            <a:srgbClr val="F26B43"/>
          </p15:clr>
        </p15:guide>
        <p15:guide id="7" pos="582">
          <p15:clr>
            <a:srgbClr val="F26B43"/>
          </p15:clr>
        </p15:guide>
        <p15:guide id="8" pos="5184">
          <p15:clr>
            <a:srgbClr val="F26B43"/>
          </p15:clr>
        </p15:guide>
        <p15:guide id="9" orient="horz" pos="447">
          <p15:clr>
            <a:srgbClr val="F26B43"/>
          </p15:clr>
        </p15:guide>
        <p15:guide id="10" orient="horz" pos="1152">
          <p15:clr>
            <a:srgbClr val="F26B43"/>
          </p15:clr>
        </p15:guide>
        <p15:guide id="11" orient="horz" pos="1410">
          <p15:clr>
            <a:srgbClr val="F26B43"/>
          </p15:clr>
        </p15:guide>
        <p15:guide id="12" pos="1519">
          <p15:clr>
            <a:srgbClr val="F26B43"/>
          </p15:clr>
        </p15:guide>
        <p15:guide id="13" pos="1110">
          <p15:clr>
            <a:srgbClr val="F26B43"/>
          </p15:clr>
        </p15:guide>
        <p15:guide id="14" orient="horz" pos="3147">
          <p15:clr>
            <a:srgbClr val="F26B43"/>
          </p15:clr>
        </p15:guide>
        <p15:guide id="15" pos="993">
          <p15:clr>
            <a:srgbClr val="F26B43"/>
          </p15:clr>
        </p15:guide>
        <p15:guide id="16" orient="horz" pos="1803">
          <p15:clr>
            <a:srgbClr val="F26B43"/>
          </p15:clr>
        </p15:guide>
        <p15:guide id="17" orient="horz" pos="504">
          <p15:clr>
            <a:srgbClr val="F26B43"/>
          </p15:clr>
        </p15:guide>
        <p15:guide id="18" orient="horz" pos="1285">
          <p15:clr>
            <a:srgbClr val="F26B43"/>
          </p15:clr>
        </p15:guide>
        <p15:guide id="19" pos="25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0.gif"/><Relationship Id="rId7"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0.gi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4.jp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hyperlink" Target="https://www.ars.usda.gov/research/software/download/?softwareid=492&amp;modecode=80-42-05-10%20?#downloadFor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4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47.xml.rels><?xml version="1.0" encoding="UTF-8" standalone="yes"?>
<Relationships xmlns="http://schemas.openxmlformats.org/package/2006/relationships"><Relationship Id="rId3" Type="http://schemas.openxmlformats.org/officeDocument/2006/relationships/hyperlink" Target="https://www.mepwork.com/2018/02/hazen-williams-calculator.html"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hyperlink" Target="https://www.lmnoeng.com/hazenwilliams.php" TargetMode="External"/><Relationship Id="rId4" Type="http://schemas.openxmlformats.org/officeDocument/2006/relationships/hyperlink" Target="http://epanet.d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35"/>
        <p:cNvGrpSpPr/>
        <p:nvPr/>
      </p:nvGrpSpPr>
      <p:grpSpPr>
        <a:xfrm>
          <a:off x="0" y="0"/>
          <a:ext cx="0" cy="0"/>
          <a:chOff x="0" y="0"/>
          <a:chExt cx="0" cy="0"/>
        </a:xfrm>
      </p:grpSpPr>
      <p:pic>
        <p:nvPicPr>
          <p:cNvPr id="136" name="Google Shape;136;p23"/>
          <p:cNvPicPr preferRelativeResize="0">
            <a:picLocks noGrp="1"/>
          </p:cNvPicPr>
          <p:nvPr>
            <p:ph type="pic" idx="2"/>
          </p:nvPr>
        </p:nvPicPr>
        <p:blipFill rotWithShape="1">
          <a:blip r:embed="rId3">
            <a:alphaModFix/>
          </a:blip>
          <a:srcRect/>
          <a:stretch/>
        </p:blipFill>
        <p:spPr>
          <a:xfrm>
            <a:off x="0" y="0"/>
            <a:ext cx="3643952" cy="6858000"/>
          </a:xfrm>
          <a:prstGeom prst="rect">
            <a:avLst/>
          </a:prstGeom>
          <a:solidFill>
            <a:srgbClr val="D8D8D8"/>
          </a:solidFill>
          <a:ln>
            <a:noFill/>
          </a:ln>
        </p:spPr>
      </p:pic>
      <p:sp>
        <p:nvSpPr>
          <p:cNvPr id="137" name="Google Shape;137;p23"/>
          <p:cNvSpPr txBox="1">
            <a:spLocks noGrp="1"/>
          </p:cNvSpPr>
          <p:nvPr>
            <p:ph type="body" idx="1"/>
          </p:nvPr>
        </p:nvSpPr>
        <p:spPr>
          <a:xfrm>
            <a:off x="3903259" y="4174269"/>
            <a:ext cx="4844956" cy="4318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600"/>
              <a:buFont typeface="Arial"/>
              <a:buNone/>
            </a:pPr>
            <a:r>
              <a:rPr lang="en-US" sz="1600">
                <a:latin typeface="Gill Sans"/>
                <a:ea typeface="Gill Sans"/>
                <a:cs typeface="Gill Sans"/>
                <a:sym typeface="Gill Sans"/>
              </a:rPr>
              <a:t>Khalil Ammar,  Henda Mahmoudi</a:t>
            </a:r>
            <a:r>
              <a:rPr lang="en-US" sz="1600"/>
              <a:t>,  Zied Hammami</a:t>
            </a:r>
            <a:endParaRPr/>
          </a:p>
          <a:p>
            <a:pPr marL="0" lvl="0" indent="0" algn="l" rtl="0">
              <a:spcBef>
                <a:spcPts val="0"/>
              </a:spcBef>
              <a:spcAft>
                <a:spcPts val="0"/>
              </a:spcAft>
              <a:buClr>
                <a:schemeClr val="dk1"/>
              </a:buClr>
              <a:buSzPts val="1600"/>
              <a:buFont typeface="Arial"/>
              <a:buNone/>
            </a:pPr>
            <a:endParaRPr sz="1600">
              <a:latin typeface="Gill Sans"/>
              <a:ea typeface="Gill Sans"/>
              <a:cs typeface="Gill Sans"/>
              <a:sym typeface="Gill Sans"/>
            </a:endParaRPr>
          </a:p>
        </p:txBody>
      </p:sp>
      <p:sp>
        <p:nvSpPr>
          <p:cNvPr id="138" name="Google Shape;138;p23"/>
          <p:cNvSpPr txBox="1">
            <a:spLocks noGrp="1"/>
          </p:cNvSpPr>
          <p:nvPr>
            <p:ph type="ctrTitle"/>
          </p:nvPr>
        </p:nvSpPr>
        <p:spPr>
          <a:xfrm>
            <a:off x="3887505" y="2315840"/>
            <a:ext cx="4844955" cy="853404"/>
          </a:xfrm>
          <a:prstGeom prst="rect">
            <a:avLst/>
          </a:prstGeom>
          <a:noFill/>
          <a:ln>
            <a:noFill/>
          </a:ln>
        </p:spPr>
        <p:txBody>
          <a:bodyPr spcFirstLastPara="1" wrap="square" lIns="0" tIns="0" rIns="0" bIns="0" anchor="b" anchorCtr="0">
            <a:noAutofit/>
          </a:bodyPr>
          <a:lstStyle/>
          <a:p>
            <a:pPr marL="0" lvl="0" indent="0" algn="just" rtl="0">
              <a:lnSpc>
                <a:spcPct val="100000"/>
              </a:lnSpc>
              <a:spcBef>
                <a:spcPts val="0"/>
              </a:spcBef>
              <a:spcAft>
                <a:spcPts val="0"/>
              </a:spcAft>
              <a:buClr>
                <a:srgbClr val="002060"/>
              </a:buClr>
              <a:buSzPts val="1800"/>
              <a:buFont typeface="Gill Sans"/>
              <a:buNone/>
            </a:pPr>
            <a:r>
              <a:rPr lang="en-US" sz="1800" b="0" dirty="0">
                <a:solidFill>
                  <a:srgbClr val="002060"/>
                </a:solidFill>
              </a:rPr>
              <a:t>WATER AUDIT AND EVALUATION OF IRRIGATION SYSTEMS FROM THE WELL TO THE FIELD</a:t>
            </a:r>
            <a:endParaRPr dirty="0"/>
          </a:p>
        </p:txBody>
      </p:sp>
      <p:sp>
        <p:nvSpPr>
          <p:cNvPr id="139" name="Google Shape;139;p23"/>
          <p:cNvSpPr txBox="1">
            <a:spLocks noGrp="1"/>
          </p:cNvSpPr>
          <p:nvPr>
            <p:ph type="subTitle" idx="3"/>
          </p:nvPr>
        </p:nvSpPr>
        <p:spPr>
          <a:xfrm>
            <a:off x="3887505" y="4849451"/>
            <a:ext cx="4844955" cy="279835"/>
          </a:xfrm>
          <a:prstGeom prst="rect">
            <a:avLst/>
          </a:prstGeom>
          <a:noFill/>
          <a:ln>
            <a:noFill/>
          </a:ln>
        </p:spPr>
        <p:txBody>
          <a:bodyPr spcFirstLastPara="1" wrap="square" lIns="0" tIns="0" rIns="0" bIns="0" anchor="t" anchorCtr="0">
            <a:normAutofit/>
          </a:bodyPr>
          <a:lstStyle/>
          <a:p>
            <a:pPr marL="0" marR="0" lvl="0" indent="0" algn="l" rtl="0">
              <a:lnSpc>
                <a:spcPct val="90000"/>
              </a:lnSpc>
              <a:spcBef>
                <a:spcPts val="0"/>
              </a:spcBef>
              <a:spcAft>
                <a:spcPts val="0"/>
              </a:spcAft>
              <a:buClr>
                <a:schemeClr val="dk1"/>
              </a:buClr>
              <a:buSzPts val="1600"/>
              <a:buFont typeface="Gill Sans"/>
              <a:buNone/>
            </a:pPr>
            <a:r>
              <a:rPr lang="en-US" sz="1600">
                <a:latin typeface="Gill Sans"/>
                <a:ea typeface="Gill Sans"/>
                <a:cs typeface="Gill Sans"/>
                <a:sym typeface="Gill Sans"/>
              </a:rPr>
              <a:t>24 June,  MS Teams platform, ICBA, Dubai, UAE</a:t>
            </a:r>
            <a:endParaRPr/>
          </a:p>
        </p:txBody>
      </p:sp>
      <p:sp>
        <p:nvSpPr>
          <p:cNvPr id="140" name="Google Shape;140;p23"/>
          <p:cNvSpPr txBox="1">
            <a:spLocks noGrp="1"/>
          </p:cNvSpPr>
          <p:nvPr>
            <p:ph type="body" idx="5"/>
          </p:nvPr>
        </p:nvSpPr>
        <p:spPr>
          <a:xfrm>
            <a:off x="3830688" y="5372666"/>
            <a:ext cx="5005199" cy="711637"/>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300"/>
              <a:buFont typeface="Arial"/>
              <a:buNone/>
            </a:pPr>
            <a:r>
              <a:rPr lang="en-US" sz="1300" i="1"/>
              <a:t> </a:t>
            </a:r>
            <a:endParaRPr sz="1300"/>
          </a:p>
          <a:p>
            <a:pPr marL="0" lvl="0" indent="0" algn="l" rtl="0">
              <a:spcBef>
                <a:spcPts val="0"/>
              </a:spcBef>
              <a:spcAft>
                <a:spcPts val="0"/>
              </a:spcAft>
              <a:buClr>
                <a:schemeClr val="dk1"/>
              </a:buClr>
              <a:buSzPts val="1300"/>
              <a:buFont typeface="Arial"/>
              <a:buNone/>
            </a:pPr>
            <a:r>
              <a:rPr lang="en-US" sz="1300"/>
              <a:t>Field coordinators: Eng. Ayman Abukeshek</a:t>
            </a:r>
            <a:r>
              <a:rPr lang="en-US" sz="1300" baseline="30000"/>
              <a:t>1</a:t>
            </a:r>
            <a:r>
              <a:rPr lang="en-US" sz="1300"/>
              <a:t> and Osama Al Zyoud</a:t>
            </a:r>
            <a:endParaRPr sz="1300"/>
          </a:p>
        </p:txBody>
      </p:sp>
      <p:sp>
        <p:nvSpPr>
          <p:cNvPr id="141" name="Google Shape;141;p23"/>
          <p:cNvSpPr txBox="1"/>
          <p:nvPr/>
        </p:nvSpPr>
        <p:spPr>
          <a:xfrm>
            <a:off x="5249333" y="423333"/>
            <a:ext cx="18466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42" name="Google Shape;142;p23" descr="Logo_approved-Oct2013.gif"/>
          <p:cNvPicPr preferRelativeResize="0"/>
          <p:nvPr/>
        </p:nvPicPr>
        <p:blipFill rotWithShape="1">
          <a:blip r:embed="rId4">
            <a:alphaModFix/>
          </a:blip>
          <a:srcRect/>
          <a:stretch/>
        </p:blipFill>
        <p:spPr>
          <a:xfrm>
            <a:off x="5766302" y="448196"/>
            <a:ext cx="1327396" cy="565044"/>
          </a:xfrm>
          <a:prstGeom prst="rect">
            <a:avLst/>
          </a:prstGeom>
          <a:noFill/>
          <a:ln>
            <a:noFill/>
          </a:ln>
        </p:spPr>
      </p:pic>
      <p:sp>
        <p:nvSpPr>
          <p:cNvPr id="143" name="Google Shape;143;p23"/>
          <p:cNvSpPr txBox="1"/>
          <p:nvPr/>
        </p:nvSpPr>
        <p:spPr>
          <a:xfrm>
            <a:off x="3903260" y="3499086"/>
            <a:ext cx="4932628" cy="431803"/>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1800"/>
              <a:buFont typeface="Gill Sans"/>
              <a:buNone/>
            </a:pPr>
            <a:r>
              <a:rPr lang="en-US" sz="1800" b="0" i="0" u="none" cap="none">
                <a:solidFill>
                  <a:schemeClr val="dk1"/>
                </a:solidFill>
                <a:latin typeface="Gill Sans"/>
                <a:ea typeface="Gill Sans"/>
                <a:cs typeface="Gill Sans"/>
                <a:sym typeface="Gill Sans"/>
              </a:rPr>
              <a:t>Ensure most efficient use of water</a:t>
            </a:r>
            <a:endParaRPr/>
          </a:p>
        </p:txBody>
      </p:sp>
      <p:sp>
        <p:nvSpPr>
          <p:cNvPr id="144" name="Google Shape;144;p23"/>
          <p:cNvSpPr txBox="1"/>
          <p:nvPr/>
        </p:nvSpPr>
        <p:spPr>
          <a:xfrm>
            <a:off x="3887505" y="1545360"/>
            <a:ext cx="4948383" cy="444487"/>
          </a:xfrm>
          <a:prstGeom prst="rect">
            <a:avLst/>
          </a:prstGeom>
          <a:noFill/>
          <a:ln>
            <a:noFill/>
          </a:ln>
        </p:spPr>
        <p:txBody>
          <a:bodyPr spcFirstLastPara="1" wrap="square" lIns="0" tIns="0" rIns="0" bIns="0" anchor="b" anchorCtr="0">
            <a:noAutofit/>
          </a:bodyPr>
          <a:lstStyle/>
          <a:p>
            <a:pPr marL="0" marR="0" lvl="0" indent="0" algn="just" rtl="0">
              <a:lnSpc>
                <a:spcPct val="100000"/>
              </a:lnSpc>
              <a:spcBef>
                <a:spcPts val="0"/>
              </a:spcBef>
              <a:spcAft>
                <a:spcPts val="0"/>
              </a:spcAft>
              <a:buClr>
                <a:srgbClr val="002060"/>
              </a:buClr>
              <a:buSzPts val="2000"/>
              <a:buFont typeface="Gill Sans"/>
              <a:buNone/>
            </a:pPr>
            <a:r>
              <a:rPr lang="en-US" sz="2000" b="0" i="0" u="none" cap="none">
                <a:solidFill>
                  <a:srgbClr val="002060"/>
                </a:solidFill>
                <a:latin typeface="Gill Sans"/>
                <a:ea typeface="Gill Sans"/>
                <a:cs typeface="Gill Sans"/>
                <a:sym typeface="Gill Sans"/>
              </a:rPr>
              <a:t>WATER INNOVATION TECHNOLOGIES</a:t>
            </a:r>
            <a:endParaRPr/>
          </a:p>
        </p:txBody>
      </p:sp>
      <p:pic>
        <p:nvPicPr>
          <p:cNvPr id="145" name="Google Shape;145;p23" descr="/Users/mmarosz/Desktop/GoGoGo/MC_NEW_BRAND/11. Final Logo Files/Horizontal/Digital/MCbrand_Logo_Horizontal_PMS_186_PC.png"/>
          <p:cNvPicPr preferRelativeResize="0"/>
          <p:nvPr/>
        </p:nvPicPr>
        <p:blipFill rotWithShape="1">
          <a:blip r:embed="rId5">
            <a:alphaModFix/>
          </a:blip>
          <a:srcRect/>
          <a:stretch/>
        </p:blipFill>
        <p:spPr>
          <a:xfrm>
            <a:off x="7677333" y="635362"/>
            <a:ext cx="1070882" cy="377878"/>
          </a:xfrm>
          <a:prstGeom prst="rect">
            <a:avLst/>
          </a:prstGeom>
          <a:noFill/>
          <a:ln>
            <a:noFill/>
          </a:ln>
        </p:spPr>
      </p:pic>
      <p:pic>
        <p:nvPicPr>
          <p:cNvPr id="146" name="Google Shape;146;p23" descr="Horizontal_2PMS_294_Vector-01.png"/>
          <p:cNvPicPr preferRelativeResize="0"/>
          <p:nvPr/>
        </p:nvPicPr>
        <p:blipFill rotWithShape="1">
          <a:blip r:embed="rId6">
            <a:alphaModFix/>
          </a:blip>
          <a:srcRect/>
          <a:stretch/>
        </p:blipFill>
        <p:spPr>
          <a:xfrm>
            <a:off x="3481959" y="462044"/>
            <a:ext cx="1886876" cy="724514"/>
          </a:xfrm>
          <a:prstGeom prst="rect">
            <a:avLst/>
          </a:prstGeom>
          <a:noFill/>
          <a:ln>
            <a:noFill/>
          </a:ln>
        </p:spPr>
      </p:pic>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24"/>
        <p:cNvGrpSpPr/>
        <p:nvPr/>
      </p:nvGrpSpPr>
      <p:grpSpPr>
        <a:xfrm>
          <a:off x="0" y="0"/>
          <a:ext cx="0" cy="0"/>
          <a:chOff x="0" y="0"/>
          <a:chExt cx="0" cy="0"/>
        </a:xfrm>
      </p:grpSpPr>
      <p:pic>
        <p:nvPicPr>
          <p:cNvPr id="225" name="Google Shape;225;p32"/>
          <p:cNvPicPr preferRelativeResize="0">
            <a:picLocks noGrp="1"/>
          </p:cNvPicPr>
          <p:nvPr>
            <p:ph type="pic" idx="2"/>
          </p:nvPr>
        </p:nvPicPr>
        <p:blipFill rotWithShape="1">
          <a:blip r:embed="rId3">
            <a:alphaModFix/>
          </a:blip>
          <a:srcRect l="30078" r="30078"/>
          <a:stretch/>
        </p:blipFill>
        <p:spPr>
          <a:xfrm>
            <a:off x="0" y="0"/>
            <a:ext cx="3643952" cy="6858000"/>
          </a:xfrm>
          <a:prstGeom prst="rect">
            <a:avLst/>
          </a:prstGeom>
          <a:solidFill>
            <a:srgbClr val="D8D8D8"/>
          </a:solidFill>
          <a:ln>
            <a:noFill/>
          </a:ln>
        </p:spPr>
      </p:pic>
      <p:sp>
        <p:nvSpPr>
          <p:cNvPr id="226" name="Google Shape;226;p32"/>
          <p:cNvSpPr txBox="1">
            <a:spLocks noGrp="1"/>
          </p:cNvSpPr>
          <p:nvPr>
            <p:ph type="ctrTitle"/>
          </p:nvPr>
        </p:nvSpPr>
        <p:spPr>
          <a:xfrm>
            <a:off x="3751868" y="563458"/>
            <a:ext cx="4737039" cy="364112"/>
          </a:xfrm>
          <a:prstGeom prst="rect">
            <a:avLst/>
          </a:prstGeom>
          <a:noFill/>
          <a:ln>
            <a:noFill/>
          </a:ln>
        </p:spPr>
        <p:txBody>
          <a:bodyPr spcFirstLastPara="1" wrap="square" lIns="0" tIns="0" rIns="0" bIns="0" anchor="t" anchorCtr="0">
            <a:noAutofit/>
          </a:bodyPr>
          <a:lstStyle/>
          <a:p>
            <a:pPr marL="0" lvl="1" indent="0" algn="l" rtl="0">
              <a:lnSpc>
                <a:spcPct val="80000"/>
              </a:lnSpc>
              <a:spcBef>
                <a:spcPts val="0"/>
              </a:spcBef>
              <a:spcAft>
                <a:spcPts val="0"/>
              </a:spcAft>
              <a:buNone/>
            </a:pPr>
            <a:r>
              <a:rPr lang="en-US" sz="3200" dirty="0">
                <a:solidFill>
                  <a:srgbClr val="002060"/>
                </a:solidFill>
                <a:latin typeface="Gill Sans"/>
                <a:ea typeface="Gill Sans"/>
                <a:cs typeface="Gill Sans"/>
                <a:sym typeface="Gill Sans"/>
              </a:rPr>
              <a:t>Tips</a:t>
            </a:r>
            <a:br>
              <a:rPr lang="en-US" sz="3200" dirty="0">
                <a:solidFill>
                  <a:srgbClr val="002060"/>
                </a:solidFill>
                <a:latin typeface="Gill Sans"/>
                <a:ea typeface="Gill Sans"/>
                <a:cs typeface="Gill Sans"/>
                <a:sym typeface="Gill Sans"/>
              </a:rPr>
            </a:br>
            <a:br>
              <a:rPr lang="en-US" sz="3200" dirty="0">
                <a:solidFill>
                  <a:srgbClr val="002060"/>
                </a:solidFill>
                <a:latin typeface="Gill Sans"/>
                <a:ea typeface="Gill Sans"/>
                <a:cs typeface="Gill Sans"/>
                <a:sym typeface="Gill Sans"/>
              </a:rPr>
            </a:br>
            <a:endParaRPr sz="3200" dirty="0">
              <a:solidFill>
                <a:srgbClr val="002060"/>
              </a:solidFill>
              <a:latin typeface="Gill Sans"/>
              <a:ea typeface="Gill Sans"/>
              <a:cs typeface="Gill Sans"/>
              <a:sym typeface="Gill Sans"/>
            </a:endParaRPr>
          </a:p>
        </p:txBody>
      </p:sp>
      <p:sp>
        <p:nvSpPr>
          <p:cNvPr id="227" name="Google Shape;227;p32"/>
          <p:cNvSpPr/>
          <p:nvPr/>
        </p:nvSpPr>
        <p:spPr>
          <a:xfrm>
            <a:off x="3643952" y="1324769"/>
            <a:ext cx="5195454" cy="519013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800" dirty="0">
                <a:solidFill>
                  <a:schemeClr val="dk1"/>
                </a:solidFill>
                <a:latin typeface="Gill Sans"/>
                <a:ea typeface="Gill Sans"/>
                <a:cs typeface="Gill Sans"/>
                <a:sym typeface="Gill Sans"/>
              </a:rPr>
              <a:t>Some important tips and selling points, that need to be considered when visiting new farms, are summarized below:</a:t>
            </a:r>
            <a:endParaRPr sz="1800" dirty="0">
              <a:solidFill>
                <a:schemeClr val="dk1"/>
              </a:solidFill>
              <a:latin typeface="Gill Sans"/>
              <a:ea typeface="Gill Sans"/>
              <a:cs typeface="Gill Sans"/>
              <a:sym typeface="Gill Sans"/>
            </a:endParaRPr>
          </a:p>
          <a:p>
            <a:pPr marL="798513" marR="0" lvl="0" indent="-282575" algn="l" rtl="0">
              <a:lnSpc>
                <a:spcPct val="150000"/>
              </a:lnSpc>
              <a:spcBef>
                <a:spcPts val="800"/>
              </a:spcBef>
              <a:spcAft>
                <a:spcPts val="0"/>
              </a:spcAft>
              <a:buClr>
                <a:schemeClr val="dk1"/>
              </a:buClr>
              <a:buSzPts val="1800"/>
              <a:buFont typeface="Noto Sans Symbols"/>
              <a:buChar char="∙"/>
            </a:pPr>
            <a:r>
              <a:rPr lang="en-US" sz="1800" dirty="0">
                <a:solidFill>
                  <a:schemeClr val="dk1"/>
                </a:solidFill>
                <a:latin typeface="Gill Sans"/>
                <a:ea typeface="Gill Sans"/>
                <a:cs typeface="Gill Sans"/>
                <a:sym typeface="Gill Sans"/>
              </a:rPr>
              <a:t>Brief the farmer about the project in a very simple way.</a:t>
            </a:r>
            <a:endParaRPr sz="1800" dirty="0">
              <a:solidFill>
                <a:schemeClr val="dk1"/>
              </a:solidFill>
              <a:latin typeface="Gill Sans"/>
              <a:ea typeface="Gill Sans"/>
              <a:cs typeface="Gill Sans"/>
              <a:sym typeface="Gill Sans"/>
            </a:endParaRPr>
          </a:p>
          <a:p>
            <a:pPr marL="798513" marR="0" lvl="0" indent="-282575" algn="l" rtl="0">
              <a:lnSpc>
                <a:spcPct val="150000"/>
              </a:lnSpc>
              <a:spcBef>
                <a:spcPts val="0"/>
              </a:spcBef>
              <a:spcAft>
                <a:spcPts val="0"/>
              </a:spcAft>
              <a:buClr>
                <a:schemeClr val="dk1"/>
              </a:buClr>
              <a:buSzPts val="1800"/>
              <a:buFont typeface="Noto Sans Symbols"/>
              <a:buChar char="∙"/>
            </a:pPr>
            <a:r>
              <a:rPr lang="en-US" sz="1800" dirty="0">
                <a:solidFill>
                  <a:schemeClr val="dk1"/>
                </a:solidFill>
                <a:latin typeface="Gill Sans"/>
                <a:ea typeface="Gill Sans"/>
                <a:cs typeface="Gill Sans"/>
                <a:sym typeface="Gill Sans"/>
              </a:rPr>
              <a:t>Never mention the saving of water as the main objective of the project.</a:t>
            </a:r>
            <a:endParaRPr sz="1800" dirty="0">
              <a:solidFill>
                <a:schemeClr val="dk1"/>
              </a:solidFill>
              <a:latin typeface="Gill Sans"/>
              <a:ea typeface="Gill Sans"/>
              <a:cs typeface="Gill Sans"/>
              <a:sym typeface="Gill Sans"/>
            </a:endParaRPr>
          </a:p>
          <a:p>
            <a:pPr marL="858838" marR="0" lvl="0" indent="-342900" algn="l" rtl="0">
              <a:lnSpc>
                <a:spcPct val="150000"/>
              </a:lnSpc>
              <a:spcBef>
                <a:spcPts val="0"/>
              </a:spcBef>
              <a:spcAft>
                <a:spcPts val="0"/>
              </a:spcAft>
              <a:buClr>
                <a:schemeClr val="dk1"/>
              </a:buClr>
              <a:buSzPts val="1800"/>
              <a:buFont typeface="Noto Sans Symbols"/>
              <a:buChar char="∙"/>
            </a:pPr>
            <a:r>
              <a:rPr lang="en-US" sz="1800" dirty="0">
                <a:solidFill>
                  <a:schemeClr val="dk1"/>
                </a:solidFill>
                <a:latin typeface="Gill Sans"/>
                <a:ea typeface="Gill Sans"/>
                <a:cs typeface="Gill Sans"/>
                <a:sym typeface="Gill Sans"/>
              </a:rPr>
              <a:t>Try to assess the farm status productivity and irrigation efficiency.</a:t>
            </a:r>
            <a:endParaRPr sz="1800" dirty="0">
              <a:solidFill>
                <a:schemeClr val="dk1"/>
              </a:solidFill>
              <a:latin typeface="Gill Sans"/>
              <a:ea typeface="Gill Sans"/>
              <a:cs typeface="Gill Sans"/>
              <a:sym typeface="Gill Sans"/>
            </a:endParaRPr>
          </a:p>
          <a:p>
            <a:pPr marL="858838" marR="0" lvl="0" indent="-342900" algn="l" rtl="0">
              <a:lnSpc>
                <a:spcPct val="150000"/>
              </a:lnSpc>
              <a:spcBef>
                <a:spcPts val="0"/>
              </a:spcBef>
              <a:spcAft>
                <a:spcPts val="0"/>
              </a:spcAft>
              <a:buClr>
                <a:schemeClr val="dk1"/>
              </a:buClr>
              <a:buSzPts val="1800"/>
              <a:buFont typeface="Noto Sans Symbols"/>
              <a:buChar char="∙"/>
            </a:pPr>
            <a:r>
              <a:rPr lang="en-US" sz="1800" dirty="0">
                <a:solidFill>
                  <a:schemeClr val="dk1"/>
                </a:solidFill>
                <a:latin typeface="Gill Sans"/>
                <a:ea typeface="Gill Sans"/>
                <a:cs typeface="Gill Sans"/>
                <a:sym typeface="Gill Sans"/>
              </a:rPr>
              <a:t>Make a quick basic calculation of cost-benefit.</a:t>
            </a:r>
            <a:endParaRPr sz="1800" dirty="0">
              <a:solidFill>
                <a:schemeClr val="dk1"/>
              </a:solidFill>
              <a:latin typeface="Gill Sans"/>
              <a:ea typeface="Gill Sans"/>
              <a:cs typeface="Gill Sans"/>
              <a:sym typeface="Gill Sans"/>
            </a:endParaRPr>
          </a:p>
          <a:p>
            <a:pPr marL="858838" marR="0" lvl="0" indent="-342900" algn="l" rtl="0">
              <a:lnSpc>
                <a:spcPct val="150000"/>
              </a:lnSpc>
              <a:spcBef>
                <a:spcPts val="0"/>
              </a:spcBef>
              <a:spcAft>
                <a:spcPts val="0"/>
              </a:spcAft>
              <a:buClr>
                <a:schemeClr val="dk1"/>
              </a:buClr>
              <a:buSzPts val="1800"/>
              <a:buFont typeface="Noto Sans Symbols"/>
              <a:buChar char="∙"/>
            </a:pPr>
            <a:r>
              <a:rPr lang="en-US" sz="1800" dirty="0">
                <a:solidFill>
                  <a:schemeClr val="dk1"/>
                </a:solidFill>
                <a:latin typeface="Gill Sans"/>
                <a:ea typeface="Gill Sans"/>
                <a:cs typeface="Gill Sans"/>
                <a:sym typeface="Gill Sans"/>
              </a:rPr>
              <a:t>Highlight in a very simplified way the positive impact considering crop water requirement.</a:t>
            </a:r>
            <a:endParaRPr dirty="0"/>
          </a:p>
        </p:txBody>
      </p:sp>
    </p:spTree>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32"/>
        <p:cNvGrpSpPr/>
        <p:nvPr/>
      </p:nvGrpSpPr>
      <p:grpSpPr>
        <a:xfrm>
          <a:off x="0" y="0"/>
          <a:ext cx="0" cy="0"/>
          <a:chOff x="0" y="0"/>
          <a:chExt cx="0" cy="0"/>
        </a:xfrm>
      </p:grpSpPr>
      <p:pic>
        <p:nvPicPr>
          <p:cNvPr id="233" name="Google Shape;233;p33"/>
          <p:cNvPicPr preferRelativeResize="0">
            <a:picLocks noGrp="1"/>
          </p:cNvPicPr>
          <p:nvPr>
            <p:ph type="pic" idx="2"/>
          </p:nvPr>
        </p:nvPicPr>
        <p:blipFill rotWithShape="1">
          <a:blip r:embed="rId3">
            <a:alphaModFix/>
          </a:blip>
          <a:srcRect l="30078" r="30078"/>
          <a:stretch/>
        </p:blipFill>
        <p:spPr>
          <a:xfrm>
            <a:off x="0" y="0"/>
            <a:ext cx="3643952" cy="6858000"/>
          </a:xfrm>
          <a:prstGeom prst="rect">
            <a:avLst/>
          </a:prstGeom>
          <a:solidFill>
            <a:srgbClr val="D8D8D8"/>
          </a:solidFill>
          <a:ln>
            <a:noFill/>
          </a:ln>
        </p:spPr>
      </p:pic>
      <p:sp>
        <p:nvSpPr>
          <p:cNvPr id="234" name="Google Shape;234;p33"/>
          <p:cNvSpPr txBox="1">
            <a:spLocks noGrp="1"/>
          </p:cNvSpPr>
          <p:nvPr>
            <p:ph type="ctrTitle"/>
          </p:nvPr>
        </p:nvSpPr>
        <p:spPr>
          <a:xfrm>
            <a:off x="3823854" y="825847"/>
            <a:ext cx="4368999" cy="440575"/>
          </a:xfrm>
          <a:prstGeom prst="rect">
            <a:avLst/>
          </a:prstGeom>
          <a:noFill/>
          <a:ln>
            <a:noFill/>
          </a:ln>
        </p:spPr>
        <p:txBody>
          <a:bodyPr spcFirstLastPara="1" wrap="square" lIns="0" tIns="0" rIns="0" bIns="0" anchor="t" anchorCtr="0">
            <a:noAutofit/>
          </a:bodyPr>
          <a:lstStyle/>
          <a:p>
            <a:pPr marL="0" lvl="1" indent="0" algn="l" rtl="0">
              <a:lnSpc>
                <a:spcPct val="80000"/>
              </a:lnSpc>
              <a:spcBef>
                <a:spcPts val="0"/>
              </a:spcBef>
              <a:spcAft>
                <a:spcPts val="0"/>
              </a:spcAft>
              <a:buNone/>
            </a:pPr>
            <a:r>
              <a:rPr lang="en-US" sz="3200">
                <a:solidFill>
                  <a:srgbClr val="002060"/>
                </a:solidFill>
                <a:latin typeface="Gill Sans"/>
                <a:ea typeface="Gill Sans"/>
                <a:cs typeface="Gill Sans"/>
                <a:sym typeface="Gill Sans"/>
              </a:rPr>
              <a:t>Tips</a:t>
            </a:r>
            <a:br>
              <a:rPr lang="en-US" sz="3200">
                <a:solidFill>
                  <a:srgbClr val="002060"/>
                </a:solidFill>
                <a:latin typeface="Gill Sans"/>
                <a:ea typeface="Gill Sans"/>
                <a:cs typeface="Gill Sans"/>
                <a:sym typeface="Gill Sans"/>
              </a:rPr>
            </a:br>
            <a:br>
              <a:rPr lang="en-US" sz="3200">
                <a:solidFill>
                  <a:srgbClr val="002060"/>
                </a:solidFill>
                <a:latin typeface="Gill Sans"/>
                <a:ea typeface="Gill Sans"/>
                <a:cs typeface="Gill Sans"/>
                <a:sym typeface="Gill Sans"/>
              </a:rPr>
            </a:br>
            <a:endParaRPr sz="3200">
              <a:solidFill>
                <a:srgbClr val="002060"/>
              </a:solidFill>
              <a:latin typeface="Gill Sans"/>
              <a:ea typeface="Gill Sans"/>
              <a:cs typeface="Gill Sans"/>
              <a:sym typeface="Gill Sans"/>
            </a:endParaRPr>
          </a:p>
        </p:txBody>
      </p:sp>
      <p:sp>
        <p:nvSpPr>
          <p:cNvPr id="235" name="Google Shape;235;p33"/>
          <p:cNvSpPr/>
          <p:nvPr/>
        </p:nvSpPr>
        <p:spPr>
          <a:xfrm>
            <a:off x="3823855" y="1537488"/>
            <a:ext cx="4926032" cy="465467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dk1"/>
              </a:buClr>
              <a:buSzPts val="2000"/>
              <a:buFont typeface="Noto Sans Symbols"/>
              <a:buChar char="∙"/>
            </a:pPr>
            <a:r>
              <a:rPr lang="en-US" sz="2000">
                <a:solidFill>
                  <a:schemeClr val="dk1"/>
                </a:solidFill>
                <a:latin typeface="Gill Sans"/>
                <a:ea typeface="Gill Sans"/>
                <a:cs typeface="Gill Sans"/>
                <a:sym typeface="Gill Sans"/>
              </a:rPr>
              <a:t>Inform about the outstanding Jordanian suppliers’ having adequate irrigation hardware.</a:t>
            </a:r>
            <a:endParaRPr sz="2000">
              <a:solidFill>
                <a:schemeClr val="dk1"/>
              </a:solidFill>
              <a:latin typeface="Gill Sans"/>
              <a:ea typeface="Gill Sans"/>
              <a:cs typeface="Gill Sans"/>
              <a:sym typeface="Gill Sans"/>
            </a:endParaRPr>
          </a:p>
          <a:p>
            <a:pPr marL="342900" marR="0" lvl="0" indent="-342900" algn="l" rtl="0">
              <a:lnSpc>
                <a:spcPct val="150000"/>
              </a:lnSpc>
              <a:spcBef>
                <a:spcPts val="0"/>
              </a:spcBef>
              <a:spcAft>
                <a:spcPts val="0"/>
              </a:spcAft>
              <a:buClr>
                <a:schemeClr val="dk1"/>
              </a:buClr>
              <a:buSzPts val="2000"/>
              <a:buFont typeface="Noto Sans Symbols"/>
              <a:buChar char="∙"/>
            </a:pPr>
            <a:r>
              <a:rPr lang="en-US" sz="2000">
                <a:solidFill>
                  <a:schemeClr val="dk1"/>
                </a:solidFill>
                <a:latin typeface="Gill Sans"/>
                <a:ea typeface="Gill Sans"/>
                <a:cs typeface="Gill Sans"/>
                <a:sym typeface="Gill Sans"/>
              </a:rPr>
              <a:t>What precaution should be taken into-consideration about using PC dripper.</a:t>
            </a:r>
            <a:endParaRPr sz="2000">
              <a:solidFill>
                <a:schemeClr val="dk1"/>
              </a:solidFill>
              <a:latin typeface="Gill Sans"/>
              <a:ea typeface="Gill Sans"/>
              <a:cs typeface="Gill Sans"/>
              <a:sym typeface="Gill Sans"/>
            </a:endParaRPr>
          </a:p>
          <a:p>
            <a:pPr marL="342900" marR="0" lvl="0" indent="-342900" algn="l" rtl="0">
              <a:lnSpc>
                <a:spcPct val="150000"/>
              </a:lnSpc>
              <a:spcBef>
                <a:spcPts val="0"/>
              </a:spcBef>
              <a:spcAft>
                <a:spcPts val="0"/>
              </a:spcAft>
              <a:buClr>
                <a:schemeClr val="dk1"/>
              </a:buClr>
              <a:buSzPts val="2000"/>
              <a:buFont typeface="Noto Sans Symbols"/>
              <a:buChar char="∙"/>
            </a:pPr>
            <a:r>
              <a:rPr lang="en-US" sz="2000">
                <a:solidFill>
                  <a:schemeClr val="dk1"/>
                </a:solidFill>
                <a:latin typeface="Gill Sans"/>
                <a:ea typeface="Gill Sans"/>
                <a:cs typeface="Gill Sans"/>
                <a:sym typeface="Gill Sans"/>
              </a:rPr>
              <a:t>Highlight that WST will reduce their electricity bills.</a:t>
            </a:r>
            <a:endParaRPr sz="2000">
              <a:solidFill>
                <a:schemeClr val="dk1"/>
              </a:solidFill>
              <a:latin typeface="Gill Sans"/>
              <a:ea typeface="Gill Sans"/>
              <a:cs typeface="Gill Sans"/>
              <a:sym typeface="Gill Sans"/>
            </a:endParaRPr>
          </a:p>
          <a:p>
            <a:pPr marL="342900" marR="0" lvl="0" indent="-342900" algn="l" rtl="0">
              <a:lnSpc>
                <a:spcPct val="150000"/>
              </a:lnSpc>
              <a:spcBef>
                <a:spcPts val="0"/>
              </a:spcBef>
              <a:spcAft>
                <a:spcPts val="0"/>
              </a:spcAft>
              <a:buClr>
                <a:schemeClr val="dk1"/>
              </a:buClr>
              <a:buSzPts val="2000"/>
              <a:buFont typeface="Noto Sans Symbols"/>
              <a:buChar char="∙"/>
            </a:pPr>
            <a:r>
              <a:rPr lang="en-US" sz="2000">
                <a:solidFill>
                  <a:schemeClr val="dk1"/>
                </a:solidFill>
                <a:latin typeface="Gill Sans"/>
                <a:ea typeface="Gill Sans"/>
                <a:cs typeface="Gill Sans"/>
                <a:sym typeface="Gill Sans"/>
              </a:rPr>
              <a:t>WST will reduce labors costs.</a:t>
            </a:r>
            <a:endParaRPr sz="2000">
              <a:solidFill>
                <a:schemeClr val="dk1"/>
              </a:solidFill>
              <a:latin typeface="Gill Sans"/>
              <a:ea typeface="Gill Sans"/>
              <a:cs typeface="Gill Sans"/>
              <a:sym typeface="Gill Sans"/>
            </a:endParaRPr>
          </a:p>
          <a:p>
            <a:pPr marL="342900" marR="0" lvl="0" indent="-342900" algn="l" rtl="0">
              <a:lnSpc>
                <a:spcPct val="150000"/>
              </a:lnSpc>
              <a:spcBef>
                <a:spcPts val="0"/>
              </a:spcBef>
              <a:spcAft>
                <a:spcPts val="0"/>
              </a:spcAft>
              <a:buClr>
                <a:schemeClr val="dk1"/>
              </a:buClr>
              <a:buSzPts val="2000"/>
              <a:buFont typeface="Noto Sans Symbols"/>
              <a:buChar char="∙"/>
            </a:pPr>
            <a:r>
              <a:rPr lang="en-US" sz="2000">
                <a:solidFill>
                  <a:schemeClr val="dk1"/>
                </a:solidFill>
                <a:latin typeface="Gill Sans"/>
                <a:ea typeface="Gill Sans"/>
                <a:cs typeface="Gill Sans"/>
                <a:sym typeface="Gill Sans"/>
              </a:rPr>
              <a:t>WST will conserve more nutrients.</a:t>
            </a:r>
            <a:endParaRPr sz="2000">
              <a:solidFill>
                <a:schemeClr val="dk1"/>
              </a:solidFill>
              <a:latin typeface="Gill Sans"/>
              <a:ea typeface="Gill Sans"/>
              <a:cs typeface="Gill Sans"/>
              <a:sym typeface="Gill Sans"/>
            </a:endParaRPr>
          </a:p>
          <a:p>
            <a:pPr marL="342900" marR="0" lvl="0" indent="-342900" algn="l" rtl="0">
              <a:lnSpc>
                <a:spcPct val="150000"/>
              </a:lnSpc>
              <a:spcBef>
                <a:spcPts val="0"/>
              </a:spcBef>
              <a:spcAft>
                <a:spcPts val="0"/>
              </a:spcAft>
              <a:buClr>
                <a:schemeClr val="dk1"/>
              </a:buClr>
              <a:buSzPts val="2000"/>
              <a:buFont typeface="Noto Sans Symbols"/>
              <a:buChar char="∙"/>
            </a:pPr>
            <a:r>
              <a:rPr lang="en-US" sz="2000">
                <a:solidFill>
                  <a:schemeClr val="dk1"/>
                </a:solidFill>
                <a:latin typeface="Gill Sans"/>
                <a:ea typeface="Gill Sans"/>
                <a:cs typeface="Gill Sans"/>
                <a:sym typeface="Gill Sans"/>
              </a:rPr>
              <a:t>WST will reduce water-borne diseases.</a:t>
            </a:r>
            <a:endParaRPr sz="2000">
              <a:solidFill>
                <a:schemeClr val="dk1"/>
              </a:solidFill>
              <a:latin typeface="Gill Sans"/>
              <a:ea typeface="Gill Sans"/>
              <a:cs typeface="Gill Sans"/>
              <a:sym typeface="Gill Sans"/>
            </a:endParaRPr>
          </a:p>
        </p:txBody>
      </p:sp>
    </p:spTree>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40"/>
        <p:cNvGrpSpPr/>
        <p:nvPr/>
      </p:nvGrpSpPr>
      <p:grpSpPr>
        <a:xfrm>
          <a:off x="0" y="0"/>
          <a:ext cx="0" cy="0"/>
          <a:chOff x="0" y="0"/>
          <a:chExt cx="0" cy="0"/>
        </a:xfrm>
      </p:grpSpPr>
      <p:pic>
        <p:nvPicPr>
          <p:cNvPr id="241" name="Google Shape;241;p34"/>
          <p:cNvPicPr preferRelativeResize="0">
            <a:picLocks noGrp="1"/>
          </p:cNvPicPr>
          <p:nvPr>
            <p:ph type="pic" idx="2"/>
          </p:nvPr>
        </p:nvPicPr>
        <p:blipFill rotWithShape="1">
          <a:blip r:embed="rId3">
            <a:alphaModFix/>
          </a:blip>
          <a:srcRect l="30078" r="30078"/>
          <a:stretch/>
        </p:blipFill>
        <p:spPr>
          <a:xfrm>
            <a:off x="0" y="0"/>
            <a:ext cx="3643952" cy="6858000"/>
          </a:xfrm>
          <a:prstGeom prst="rect">
            <a:avLst/>
          </a:prstGeom>
          <a:solidFill>
            <a:srgbClr val="D8D8D8"/>
          </a:solidFill>
          <a:ln>
            <a:noFill/>
          </a:ln>
        </p:spPr>
      </p:pic>
      <p:sp>
        <p:nvSpPr>
          <p:cNvPr id="242" name="Google Shape;242;p34"/>
          <p:cNvSpPr txBox="1">
            <a:spLocks noGrp="1"/>
          </p:cNvSpPr>
          <p:nvPr>
            <p:ph type="ctrTitle"/>
          </p:nvPr>
        </p:nvSpPr>
        <p:spPr>
          <a:xfrm>
            <a:off x="3870413" y="766058"/>
            <a:ext cx="4751073" cy="440575"/>
          </a:xfrm>
          <a:prstGeom prst="rect">
            <a:avLst/>
          </a:prstGeom>
          <a:noFill/>
          <a:ln>
            <a:noFill/>
          </a:ln>
        </p:spPr>
        <p:txBody>
          <a:bodyPr spcFirstLastPara="1" wrap="square" lIns="0" tIns="0" rIns="0" bIns="0" anchor="t" anchorCtr="0">
            <a:noAutofit/>
          </a:bodyPr>
          <a:lstStyle/>
          <a:p>
            <a:pPr marL="0" lvl="1" indent="0" algn="l" rtl="0">
              <a:lnSpc>
                <a:spcPct val="80000"/>
              </a:lnSpc>
              <a:spcBef>
                <a:spcPts val="0"/>
              </a:spcBef>
              <a:spcAft>
                <a:spcPts val="0"/>
              </a:spcAft>
              <a:buNone/>
            </a:pPr>
            <a:r>
              <a:rPr lang="en-US" sz="3200">
                <a:solidFill>
                  <a:srgbClr val="002060"/>
                </a:solidFill>
                <a:latin typeface="Gill Sans"/>
                <a:ea typeface="Gill Sans"/>
                <a:cs typeface="Gill Sans"/>
                <a:sym typeface="Gill Sans"/>
              </a:rPr>
              <a:t>Step 4: Seasonal irrigation scheduling applied at the farm</a:t>
            </a:r>
            <a:br>
              <a:rPr lang="en-US" sz="3200">
                <a:solidFill>
                  <a:srgbClr val="002060"/>
                </a:solidFill>
                <a:latin typeface="Gill Sans"/>
                <a:ea typeface="Gill Sans"/>
                <a:cs typeface="Gill Sans"/>
                <a:sym typeface="Gill Sans"/>
              </a:rPr>
            </a:br>
            <a:br>
              <a:rPr lang="en-US" sz="3200">
                <a:solidFill>
                  <a:srgbClr val="002060"/>
                </a:solidFill>
                <a:latin typeface="Gill Sans"/>
                <a:ea typeface="Gill Sans"/>
                <a:cs typeface="Gill Sans"/>
                <a:sym typeface="Gill Sans"/>
              </a:rPr>
            </a:br>
            <a:br>
              <a:rPr lang="en-US" sz="3200">
                <a:solidFill>
                  <a:srgbClr val="002060"/>
                </a:solidFill>
                <a:latin typeface="Gill Sans"/>
                <a:ea typeface="Gill Sans"/>
                <a:cs typeface="Gill Sans"/>
                <a:sym typeface="Gill Sans"/>
              </a:rPr>
            </a:br>
            <a:endParaRPr sz="3200">
              <a:solidFill>
                <a:srgbClr val="002060"/>
              </a:solidFill>
              <a:latin typeface="Gill Sans"/>
              <a:ea typeface="Gill Sans"/>
              <a:cs typeface="Gill Sans"/>
              <a:sym typeface="Gill Sans"/>
            </a:endParaRPr>
          </a:p>
        </p:txBody>
      </p:sp>
      <p:sp>
        <p:nvSpPr>
          <p:cNvPr id="243" name="Google Shape;243;p34"/>
          <p:cNvSpPr/>
          <p:nvPr/>
        </p:nvSpPr>
        <p:spPr>
          <a:xfrm>
            <a:off x="3870413" y="2459504"/>
            <a:ext cx="4444539" cy="2243948"/>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dk1"/>
              </a:buClr>
              <a:buSzPts val="2400"/>
              <a:buFont typeface="Arial"/>
              <a:buChar char="•"/>
            </a:pPr>
            <a:r>
              <a:rPr lang="en-US" sz="2400">
                <a:solidFill>
                  <a:schemeClr val="dk1"/>
                </a:solidFill>
                <a:latin typeface="Gill Sans"/>
                <a:ea typeface="Gill Sans"/>
                <a:cs typeface="Gill Sans"/>
                <a:sym typeface="Gill Sans"/>
              </a:rPr>
              <a:t>Current seasonal irrigation scheduling applied at the farm.</a:t>
            </a:r>
            <a:endParaRPr/>
          </a:p>
          <a:p>
            <a:pPr marL="342900" marR="0" lvl="0" indent="-342900" algn="l" rtl="0">
              <a:lnSpc>
                <a:spcPct val="150000"/>
              </a:lnSpc>
              <a:spcBef>
                <a:spcPts val="0"/>
              </a:spcBef>
              <a:spcAft>
                <a:spcPts val="0"/>
              </a:spcAft>
              <a:buClr>
                <a:schemeClr val="dk1"/>
              </a:buClr>
              <a:buSzPts val="2400"/>
              <a:buFont typeface="Arial"/>
              <a:buChar char="•"/>
            </a:pPr>
            <a:r>
              <a:rPr lang="en-US" sz="2400">
                <a:solidFill>
                  <a:schemeClr val="dk1"/>
                </a:solidFill>
                <a:latin typeface="Gill Sans"/>
                <a:ea typeface="Gill Sans"/>
                <a:cs typeface="Gill Sans"/>
                <a:sym typeface="Gill Sans"/>
              </a:rPr>
              <a:t>How many times is irrigating</a:t>
            </a:r>
            <a:br>
              <a:rPr lang="en-US" sz="2400">
                <a:solidFill>
                  <a:schemeClr val="dk1"/>
                </a:solidFill>
                <a:latin typeface="Gill Sans"/>
                <a:ea typeface="Gill Sans"/>
                <a:cs typeface="Gill Sans"/>
                <a:sym typeface="Gill Sans"/>
              </a:rPr>
            </a:br>
            <a:r>
              <a:rPr lang="en-US" sz="2400">
                <a:solidFill>
                  <a:schemeClr val="dk1"/>
                </a:solidFill>
                <a:latin typeface="Gill Sans"/>
                <a:ea typeface="Gill Sans"/>
                <a:cs typeface="Gill Sans"/>
                <a:sym typeface="Gill Sans"/>
              </a:rPr>
              <a:t>or how long.</a:t>
            </a:r>
            <a:endParaRPr sz="2400">
              <a:solidFill>
                <a:schemeClr val="dk1"/>
              </a:solidFill>
              <a:latin typeface="Gill Sans"/>
              <a:ea typeface="Gill Sans"/>
              <a:cs typeface="Gill Sans"/>
              <a:sym typeface="Gill Sans"/>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48"/>
        <p:cNvGrpSpPr/>
        <p:nvPr/>
      </p:nvGrpSpPr>
      <p:grpSpPr>
        <a:xfrm>
          <a:off x="0" y="0"/>
          <a:ext cx="0" cy="0"/>
          <a:chOff x="0" y="0"/>
          <a:chExt cx="0" cy="0"/>
        </a:xfrm>
      </p:grpSpPr>
      <p:sp>
        <p:nvSpPr>
          <p:cNvPr id="249" name="Google Shape;249;p35"/>
          <p:cNvSpPr txBox="1">
            <a:spLocks noGrp="1"/>
          </p:cNvSpPr>
          <p:nvPr>
            <p:ph type="ctrTitle"/>
          </p:nvPr>
        </p:nvSpPr>
        <p:spPr>
          <a:xfrm>
            <a:off x="4077218" y="776697"/>
            <a:ext cx="4540310" cy="682006"/>
          </a:xfrm>
          <a:prstGeom prst="rect">
            <a:avLst/>
          </a:prstGeom>
          <a:noFill/>
          <a:ln>
            <a:noFill/>
          </a:ln>
        </p:spPr>
        <p:txBody>
          <a:bodyPr spcFirstLastPara="1" wrap="square" lIns="0" tIns="0" rIns="0" bIns="0" anchor="t" anchorCtr="0">
            <a:noAutofit/>
          </a:bodyPr>
          <a:lstStyle/>
          <a:p>
            <a:pPr marL="0" lvl="1" indent="0" algn="l" rtl="0">
              <a:spcBef>
                <a:spcPts val="0"/>
              </a:spcBef>
              <a:spcAft>
                <a:spcPts val="0"/>
              </a:spcAft>
              <a:buNone/>
            </a:pPr>
            <a:r>
              <a:rPr lang="en-US" sz="3200" u="none" strike="noStrike" cap="none">
                <a:solidFill>
                  <a:srgbClr val="002060"/>
                </a:solidFill>
                <a:latin typeface="Gill Sans"/>
                <a:ea typeface="Gill Sans"/>
                <a:cs typeface="Gill Sans"/>
                <a:sym typeface="Gill Sans"/>
              </a:rPr>
              <a:t>Step 5: Daily challenges at the farm</a:t>
            </a:r>
            <a:br>
              <a:rPr lang="en-US" sz="3200">
                <a:solidFill>
                  <a:srgbClr val="002060"/>
                </a:solidFill>
                <a:latin typeface="Gill Sans"/>
                <a:ea typeface="Gill Sans"/>
                <a:cs typeface="Gill Sans"/>
                <a:sym typeface="Gill Sans"/>
              </a:rPr>
            </a:br>
            <a:br>
              <a:rPr lang="en-US" sz="3200">
                <a:solidFill>
                  <a:srgbClr val="002060"/>
                </a:solidFill>
                <a:latin typeface="Gill Sans"/>
                <a:ea typeface="Gill Sans"/>
                <a:cs typeface="Gill Sans"/>
                <a:sym typeface="Gill Sans"/>
              </a:rPr>
            </a:br>
            <a:br>
              <a:rPr lang="en-US" sz="3200">
                <a:solidFill>
                  <a:srgbClr val="002060"/>
                </a:solidFill>
                <a:latin typeface="Gill Sans"/>
                <a:ea typeface="Gill Sans"/>
                <a:cs typeface="Gill Sans"/>
                <a:sym typeface="Gill Sans"/>
              </a:rPr>
            </a:br>
            <a:endParaRPr sz="3200">
              <a:solidFill>
                <a:srgbClr val="002060"/>
              </a:solidFill>
              <a:latin typeface="Gill Sans"/>
              <a:ea typeface="Gill Sans"/>
              <a:cs typeface="Gill Sans"/>
              <a:sym typeface="Gill Sans"/>
            </a:endParaRPr>
          </a:p>
        </p:txBody>
      </p:sp>
      <p:sp>
        <p:nvSpPr>
          <p:cNvPr id="250" name="Google Shape;250;p35"/>
          <p:cNvSpPr/>
          <p:nvPr/>
        </p:nvSpPr>
        <p:spPr>
          <a:xfrm>
            <a:off x="3966381" y="2226998"/>
            <a:ext cx="4256314" cy="3416320"/>
          </a:xfrm>
          <a:prstGeom prst="rect">
            <a:avLst/>
          </a:prstGeom>
          <a:noFill/>
          <a:ln>
            <a:noFill/>
          </a:ln>
        </p:spPr>
        <p:txBody>
          <a:bodyPr spcFirstLastPara="1" wrap="square" lIns="91425" tIns="45700" rIns="91425" bIns="45700" anchor="ctr" anchorCtr="0">
            <a:noAutofit/>
          </a:bodyPr>
          <a:lstStyle/>
          <a:p>
            <a:pPr marL="342900" marR="0" lvl="0" indent="-342900" algn="l" rtl="0">
              <a:spcBef>
                <a:spcPts val="0"/>
              </a:spcBef>
              <a:spcAft>
                <a:spcPts val="0"/>
              </a:spcAft>
              <a:buClr>
                <a:schemeClr val="dk1"/>
              </a:buClr>
              <a:buSzPts val="2400"/>
              <a:buFont typeface="Arial"/>
              <a:buChar char="•"/>
            </a:pPr>
            <a:r>
              <a:rPr lang="en-US" sz="2400" b="0" i="0" u="none" strike="noStrike" cap="none">
                <a:solidFill>
                  <a:schemeClr val="dk1"/>
                </a:solidFill>
                <a:latin typeface="Calibri"/>
                <a:ea typeface="Calibri"/>
                <a:cs typeface="Calibri"/>
                <a:sym typeface="Calibri"/>
              </a:rPr>
              <a:t>Farm daily challenges and evaluate the status of the farm by descripting the problems that are directly affecting the performance of the irrigation system.</a:t>
            </a:r>
            <a:endParaRPr/>
          </a:p>
          <a:p>
            <a:pPr marL="342900" marR="0" lvl="0" indent="-342900" algn="l" rtl="0">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P</a:t>
            </a:r>
            <a:r>
              <a:rPr lang="en-US" sz="2400" b="0" i="0" u="none" strike="noStrike" cap="none">
                <a:solidFill>
                  <a:schemeClr val="dk1"/>
                </a:solidFill>
                <a:latin typeface="Calibri"/>
                <a:ea typeface="Calibri"/>
                <a:cs typeface="Calibri"/>
                <a:sym typeface="Calibri"/>
              </a:rPr>
              <a:t>rovide the right solutions/ recommendations to the farmers.</a:t>
            </a:r>
            <a:endParaRPr sz="2400" b="0" i="0" u="none" strike="noStrike" cap="none">
              <a:solidFill>
                <a:schemeClr val="dk1"/>
              </a:solidFill>
              <a:latin typeface="Arial"/>
              <a:ea typeface="Arial"/>
              <a:cs typeface="Arial"/>
              <a:sym typeface="Arial"/>
            </a:endParaRPr>
          </a:p>
        </p:txBody>
      </p:sp>
      <p:pic>
        <p:nvPicPr>
          <p:cNvPr id="251" name="Google Shape;251;p35" descr="A person standing on a dirt road&#10;&#10;Description automatically generated"/>
          <p:cNvPicPr preferRelativeResize="0">
            <a:picLocks noGrp="1"/>
          </p:cNvPicPr>
          <p:nvPr>
            <p:ph type="pic" idx="2"/>
          </p:nvPr>
        </p:nvPicPr>
        <p:blipFill rotWithShape="1">
          <a:blip r:embed="rId3">
            <a:alphaModFix/>
          </a:blip>
          <a:srcRect l="30085" r="30085"/>
          <a:stretch/>
        </p:blipFill>
        <p:spPr>
          <a:xfrm>
            <a:off x="0" y="0"/>
            <a:ext cx="3643952" cy="6858000"/>
          </a:xfrm>
          <a:prstGeom prst="rect">
            <a:avLst/>
          </a:prstGeom>
          <a:solidFill>
            <a:srgbClr val="D8D8D8"/>
          </a:solidFill>
          <a:ln>
            <a:noFill/>
          </a:ln>
        </p:spPr>
      </p:pic>
    </p:spTree>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36" descr="A person sitting in a tree&#10;&#10;Description automatically generated"/>
          <p:cNvPicPr preferRelativeResize="0">
            <a:picLocks noGrp="1"/>
          </p:cNvPicPr>
          <p:nvPr>
            <p:ph type="pic" idx="2"/>
          </p:nvPr>
        </p:nvPicPr>
        <p:blipFill rotWithShape="1">
          <a:blip r:embed="rId3">
            <a:alphaModFix/>
          </a:blip>
          <a:srcRect l="21977" r="35760"/>
          <a:stretch/>
        </p:blipFill>
        <p:spPr>
          <a:xfrm>
            <a:off x="5278195" y="0"/>
            <a:ext cx="3865805" cy="6858000"/>
          </a:xfrm>
          <a:prstGeom prst="rect">
            <a:avLst/>
          </a:prstGeom>
          <a:solidFill>
            <a:srgbClr val="F2F2F2"/>
          </a:solidFill>
          <a:ln>
            <a:noFill/>
          </a:ln>
        </p:spPr>
      </p:pic>
      <p:sp>
        <p:nvSpPr>
          <p:cNvPr id="258" name="Google Shape;258;p36"/>
          <p:cNvSpPr txBox="1">
            <a:spLocks noGrp="1"/>
          </p:cNvSpPr>
          <p:nvPr>
            <p:ph type="body" idx="1"/>
          </p:nvPr>
        </p:nvSpPr>
        <p:spPr>
          <a:xfrm>
            <a:off x="436224" y="2269581"/>
            <a:ext cx="4488873" cy="3941762"/>
          </a:xfrm>
          <a:prstGeom prst="rect">
            <a:avLst/>
          </a:prstGeom>
          <a:noFill/>
          <a:ln>
            <a:noFill/>
          </a:ln>
        </p:spPr>
        <p:txBody>
          <a:bodyPr spcFirstLastPara="1" wrap="square" lIns="0" tIns="0" rIns="0" bIns="0" anchor="t" anchorCtr="0">
            <a:noAutofit/>
          </a:bodyPr>
          <a:lstStyle/>
          <a:p>
            <a:pPr marL="285750" lvl="0" indent="-285750" algn="l" rtl="0">
              <a:spcBef>
                <a:spcPts val="0"/>
              </a:spcBef>
              <a:spcAft>
                <a:spcPts val="0"/>
              </a:spcAft>
              <a:buClr>
                <a:schemeClr val="dk1"/>
              </a:buClr>
              <a:buSzPts val="1800"/>
              <a:buFont typeface="Arial"/>
              <a:buChar char="•"/>
            </a:pPr>
            <a:r>
              <a:rPr lang="en-US"/>
              <a:t>Dimensions and GPS coordinates.</a:t>
            </a:r>
            <a:endParaRPr/>
          </a:p>
          <a:p>
            <a:pPr marL="285750" lvl="0" indent="-285750" algn="l" rtl="0">
              <a:spcBef>
                <a:spcPts val="1200"/>
              </a:spcBef>
              <a:spcAft>
                <a:spcPts val="0"/>
              </a:spcAft>
              <a:buClr>
                <a:schemeClr val="dk1"/>
              </a:buClr>
              <a:buSzPts val="1800"/>
              <a:buFont typeface="Arial"/>
              <a:buChar char="•"/>
            </a:pPr>
            <a:r>
              <a:rPr lang="en-US"/>
              <a:t>Characteristics will be reported in the auditing forms: date of installation.</a:t>
            </a:r>
            <a:endParaRPr/>
          </a:p>
          <a:p>
            <a:pPr marL="285750" lvl="0" indent="-285750" algn="l" rtl="0">
              <a:spcBef>
                <a:spcPts val="1200"/>
              </a:spcBef>
              <a:spcAft>
                <a:spcPts val="0"/>
              </a:spcAft>
              <a:buClr>
                <a:schemeClr val="dk1"/>
              </a:buClr>
              <a:buSzPts val="1800"/>
              <a:buFont typeface="Arial"/>
              <a:buChar char="•"/>
            </a:pPr>
            <a:r>
              <a:rPr lang="en-US"/>
              <a:t>lateral pipe diameter and thickness.</a:t>
            </a:r>
            <a:endParaRPr/>
          </a:p>
          <a:p>
            <a:pPr marL="285750" lvl="0" indent="-285750" algn="l" rtl="0">
              <a:spcBef>
                <a:spcPts val="1200"/>
              </a:spcBef>
              <a:spcAft>
                <a:spcPts val="0"/>
              </a:spcAft>
              <a:buClr>
                <a:schemeClr val="dk1"/>
              </a:buClr>
              <a:buSzPts val="1800"/>
              <a:buFont typeface="Arial"/>
              <a:buChar char="•"/>
            </a:pPr>
            <a:r>
              <a:rPr lang="en-US"/>
              <a:t>number of drip lines per planting row.</a:t>
            </a:r>
            <a:endParaRPr/>
          </a:p>
          <a:p>
            <a:pPr marL="285750" lvl="0" indent="-285750" algn="l" rtl="0">
              <a:spcBef>
                <a:spcPts val="1200"/>
              </a:spcBef>
              <a:spcAft>
                <a:spcPts val="0"/>
              </a:spcAft>
              <a:buClr>
                <a:schemeClr val="dk1"/>
              </a:buClr>
              <a:buSzPts val="1800"/>
              <a:buFont typeface="Arial"/>
              <a:buChar char="•"/>
            </a:pPr>
            <a:r>
              <a:rPr lang="en-US"/>
              <a:t>distance between emitters.</a:t>
            </a:r>
            <a:endParaRPr/>
          </a:p>
          <a:p>
            <a:pPr marL="285750" lvl="0" indent="-285750" algn="l" rtl="0">
              <a:spcBef>
                <a:spcPts val="1200"/>
              </a:spcBef>
              <a:spcAft>
                <a:spcPts val="0"/>
              </a:spcAft>
              <a:buClr>
                <a:schemeClr val="dk1"/>
              </a:buClr>
              <a:buSzPts val="1800"/>
              <a:buFont typeface="Arial"/>
              <a:buChar char="•"/>
            </a:pPr>
            <a:r>
              <a:rPr lang="en-US"/>
              <a:t>GPS coordinates of the sampling points, the flow rate, the pressure.</a:t>
            </a:r>
            <a:endParaRPr/>
          </a:p>
        </p:txBody>
      </p:sp>
      <p:sp>
        <p:nvSpPr>
          <p:cNvPr id="259" name="Google Shape;259;p36"/>
          <p:cNvSpPr txBox="1">
            <a:spLocks noGrp="1"/>
          </p:cNvSpPr>
          <p:nvPr>
            <p:ph type="title"/>
          </p:nvPr>
        </p:nvSpPr>
        <p:spPr>
          <a:xfrm>
            <a:off x="457200" y="1073640"/>
            <a:ext cx="4488873" cy="769015"/>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rgbClr val="002060"/>
              </a:buClr>
              <a:buSzPts val="3200"/>
              <a:buFont typeface="Gill Sans"/>
              <a:buNone/>
            </a:pPr>
            <a:r>
              <a:rPr lang="en-US" sz="3200" b="0" cap="none">
                <a:solidFill>
                  <a:srgbClr val="002060"/>
                </a:solidFill>
              </a:rPr>
              <a:t>STEP 6: MEASUREMENTS</a:t>
            </a:r>
            <a:br>
              <a:rPr lang="en-US" sz="3200" b="0" cap="none">
                <a:solidFill>
                  <a:srgbClr val="002060"/>
                </a:solidFill>
              </a:rPr>
            </a:br>
            <a:endParaRPr sz="3200" b="0">
              <a:solidFill>
                <a:srgbClr val="002060"/>
              </a:solidFill>
            </a:endParaRPr>
          </a:p>
        </p:txBody>
      </p:sp>
      <p:sp>
        <p:nvSpPr>
          <p:cNvPr id="260" name="Google Shape;260;p36"/>
          <p:cNvSpPr txBox="1">
            <a:spLocks noGrp="1"/>
          </p:cNvSpPr>
          <p:nvPr>
            <p:ph type="body" idx="3"/>
          </p:nvPr>
        </p:nvSpPr>
        <p:spPr>
          <a:xfrm>
            <a:off x="457200" y="376334"/>
            <a:ext cx="4820995" cy="270324"/>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8F95A1"/>
              </a:buClr>
              <a:buSzPts val="1400"/>
              <a:buNone/>
            </a:pPr>
            <a:r>
              <a:rPr lang="en-US" dirty="0"/>
              <a:t>WATER AUDIT AND EVALUATION OF IRRIGATION SYSTEMS </a:t>
            </a:r>
            <a:endParaRPr dirty="0"/>
          </a:p>
        </p:txBody>
      </p:sp>
      <p:sp>
        <p:nvSpPr>
          <p:cNvPr id="261" name="Google Shape;261;p36"/>
          <p:cNvSpPr/>
          <p:nvPr/>
        </p:nvSpPr>
        <p:spPr>
          <a:xfrm>
            <a:off x="531403" y="2476921"/>
            <a:ext cx="4040597" cy="461665"/>
          </a:xfrm>
          <a:prstGeom prst="rect">
            <a:avLst/>
          </a:prstGeom>
          <a:noFill/>
          <a:ln>
            <a:noFill/>
          </a:ln>
        </p:spPr>
        <p:txBody>
          <a:bodyPr spcFirstLastPara="1" wrap="square" lIns="91425" tIns="45700" rIns="91425" bIns="45700" anchor="t" anchorCtr="0">
            <a:noAutofit/>
          </a:bodyPr>
          <a:lstStyle/>
          <a:p>
            <a:pPr marL="285750" marR="0" lvl="0" indent="-13335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266"/>
        <p:cNvGrpSpPr/>
        <p:nvPr/>
      </p:nvGrpSpPr>
      <p:grpSpPr>
        <a:xfrm>
          <a:off x="0" y="0"/>
          <a:ext cx="0" cy="0"/>
          <a:chOff x="0" y="0"/>
          <a:chExt cx="0" cy="0"/>
        </a:xfrm>
      </p:grpSpPr>
      <p:sp>
        <p:nvSpPr>
          <p:cNvPr id="267" name="Google Shape;267;p37"/>
          <p:cNvSpPr txBox="1">
            <a:spLocks noGrp="1"/>
          </p:cNvSpPr>
          <p:nvPr>
            <p:ph type="ctrTitle" idx="4294967295"/>
          </p:nvPr>
        </p:nvSpPr>
        <p:spPr>
          <a:xfrm>
            <a:off x="5264451" y="387425"/>
            <a:ext cx="3375243" cy="778942"/>
          </a:xfrm>
          <a:prstGeom prst="rect">
            <a:avLst/>
          </a:prstGeom>
          <a:noFill/>
          <a:ln>
            <a:noFill/>
          </a:ln>
        </p:spPr>
        <p:txBody>
          <a:bodyPr spcFirstLastPara="1" wrap="square" lIns="0" tIns="0" rIns="0" bIns="0" anchor="t" anchorCtr="0">
            <a:noAutofit/>
          </a:bodyPr>
          <a:lstStyle/>
          <a:p>
            <a:pPr marL="0" lvl="1" indent="0" algn="l" rtl="0">
              <a:lnSpc>
                <a:spcPct val="80000"/>
              </a:lnSpc>
              <a:spcBef>
                <a:spcPts val="0"/>
              </a:spcBef>
              <a:spcAft>
                <a:spcPts val="0"/>
              </a:spcAft>
              <a:buNone/>
            </a:pPr>
            <a:r>
              <a:rPr lang="en-US" sz="3200">
                <a:solidFill>
                  <a:srgbClr val="002060"/>
                </a:solidFill>
                <a:latin typeface="Gill Sans"/>
                <a:ea typeface="Gill Sans"/>
                <a:cs typeface="Gill Sans"/>
                <a:sym typeface="Gill Sans"/>
              </a:rPr>
              <a:t>Required tools, Water audit kit</a:t>
            </a:r>
            <a:br>
              <a:rPr lang="en-US" sz="3200">
                <a:solidFill>
                  <a:srgbClr val="002060"/>
                </a:solidFill>
                <a:latin typeface="Gill Sans"/>
                <a:ea typeface="Gill Sans"/>
                <a:cs typeface="Gill Sans"/>
                <a:sym typeface="Gill Sans"/>
              </a:rPr>
            </a:br>
            <a:br>
              <a:rPr lang="en-US" sz="3200">
                <a:solidFill>
                  <a:srgbClr val="002060"/>
                </a:solidFill>
                <a:latin typeface="Gill Sans"/>
                <a:ea typeface="Gill Sans"/>
                <a:cs typeface="Gill Sans"/>
                <a:sym typeface="Gill Sans"/>
              </a:rPr>
            </a:br>
            <a:endParaRPr sz="3200">
              <a:solidFill>
                <a:srgbClr val="002060"/>
              </a:solidFill>
              <a:latin typeface="Gill Sans"/>
              <a:ea typeface="Gill Sans"/>
              <a:cs typeface="Gill Sans"/>
              <a:sym typeface="Gill Sans"/>
            </a:endParaRPr>
          </a:p>
        </p:txBody>
      </p:sp>
      <p:pic>
        <p:nvPicPr>
          <p:cNvPr id="268" name="Google Shape;268;p37" descr="Logo_approved-Oct2013.gif"/>
          <p:cNvPicPr preferRelativeResize="0"/>
          <p:nvPr/>
        </p:nvPicPr>
        <p:blipFill rotWithShape="1">
          <a:blip r:embed="rId3">
            <a:alphaModFix/>
          </a:blip>
          <a:srcRect/>
          <a:stretch/>
        </p:blipFill>
        <p:spPr>
          <a:xfrm>
            <a:off x="3018726" y="284400"/>
            <a:ext cx="1263526" cy="709423"/>
          </a:xfrm>
          <a:prstGeom prst="rect">
            <a:avLst/>
          </a:prstGeom>
          <a:noFill/>
          <a:ln>
            <a:noFill/>
          </a:ln>
        </p:spPr>
      </p:pic>
      <p:pic>
        <p:nvPicPr>
          <p:cNvPr id="269" name="Google Shape;269;p37" descr="A picture containing person, outdoor, grass, food&#10;&#10;Description automatically generated"/>
          <p:cNvPicPr preferRelativeResize="0">
            <a:picLocks noGrp="1"/>
          </p:cNvPicPr>
          <p:nvPr>
            <p:ph type="pic" idx="2"/>
          </p:nvPr>
        </p:nvPicPr>
        <p:blipFill rotWithShape="1">
          <a:blip r:embed="rId4">
            <a:alphaModFix/>
          </a:blip>
          <a:srcRect l="22343" r="22344"/>
          <a:stretch/>
        </p:blipFill>
        <p:spPr>
          <a:xfrm>
            <a:off x="0" y="0"/>
            <a:ext cx="5057819" cy="6858000"/>
          </a:xfrm>
          <a:prstGeom prst="rect">
            <a:avLst/>
          </a:prstGeom>
          <a:solidFill>
            <a:srgbClr val="D8D8D8"/>
          </a:solidFill>
          <a:ln>
            <a:noFill/>
          </a:ln>
        </p:spPr>
      </p:pic>
      <p:pic>
        <p:nvPicPr>
          <p:cNvPr id="270" name="Google Shape;270;p37"/>
          <p:cNvPicPr preferRelativeResize="0"/>
          <p:nvPr/>
        </p:nvPicPr>
        <p:blipFill rotWithShape="1">
          <a:blip r:embed="rId5">
            <a:alphaModFix/>
          </a:blip>
          <a:srcRect l="7547" t="12630" r="4945" b="6026"/>
          <a:stretch/>
        </p:blipFill>
        <p:spPr>
          <a:xfrm>
            <a:off x="5264451" y="4173221"/>
            <a:ext cx="3375243" cy="2350486"/>
          </a:xfrm>
          <a:prstGeom prst="rect">
            <a:avLst/>
          </a:prstGeom>
          <a:noFill/>
          <a:ln w="9525" cap="flat" cmpd="sng">
            <a:solidFill>
              <a:schemeClr val="lt1"/>
            </a:solidFill>
            <a:prstDash val="solid"/>
            <a:round/>
            <a:headEnd type="none" w="sm" len="sm"/>
            <a:tailEnd type="none" w="sm" len="sm"/>
          </a:ln>
        </p:spPr>
      </p:pic>
      <p:pic>
        <p:nvPicPr>
          <p:cNvPr id="271" name="Google Shape;271;p37"/>
          <p:cNvPicPr preferRelativeResize="0"/>
          <p:nvPr/>
        </p:nvPicPr>
        <p:blipFill rotWithShape="1">
          <a:blip r:embed="rId6">
            <a:alphaModFix/>
          </a:blip>
          <a:srcRect l="31083" r="40910"/>
          <a:stretch/>
        </p:blipFill>
        <p:spPr>
          <a:xfrm>
            <a:off x="5264452" y="1531311"/>
            <a:ext cx="1361992" cy="2372358"/>
          </a:xfrm>
          <a:prstGeom prst="rect">
            <a:avLst/>
          </a:prstGeom>
          <a:noFill/>
          <a:ln w="9525" cap="flat" cmpd="sng">
            <a:solidFill>
              <a:schemeClr val="lt1"/>
            </a:solidFill>
            <a:prstDash val="solid"/>
            <a:round/>
            <a:headEnd type="none" w="sm" len="sm"/>
            <a:tailEnd type="none" w="sm" len="sm"/>
          </a:ln>
        </p:spPr>
      </p:pic>
      <p:pic>
        <p:nvPicPr>
          <p:cNvPr id="272" name="Google Shape;272;p37"/>
          <p:cNvPicPr preferRelativeResize="0"/>
          <p:nvPr/>
        </p:nvPicPr>
        <p:blipFill rotWithShape="1">
          <a:blip r:embed="rId7">
            <a:alphaModFix/>
          </a:blip>
          <a:srcRect l="2653" r="2076" b="24315"/>
          <a:stretch/>
        </p:blipFill>
        <p:spPr>
          <a:xfrm rot="5400000">
            <a:off x="6700458" y="1869040"/>
            <a:ext cx="2276966" cy="1601508"/>
          </a:xfrm>
          <a:prstGeom prst="rect">
            <a:avLst/>
          </a:prstGeom>
          <a:noFill/>
          <a:ln w="9525" cap="flat" cmpd="sng">
            <a:solidFill>
              <a:schemeClr val="lt1"/>
            </a:solidFill>
            <a:prstDash val="solid"/>
            <a:round/>
            <a:headEnd type="none" w="sm" len="sm"/>
            <a:tailEnd type="none" w="sm" len="sm"/>
          </a:ln>
        </p:spPr>
      </p:pic>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38"/>
          <p:cNvPicPr preferRelativeResize="0">
            <a:picLocks noGrp="1"/>
          </p:cNvPicPr>
          <p:nvPr>
            <p:ph type="pic" idx="2"/>
          </p:nvPr>
        </p:nvPicPr>
        <p:blipFill rotWithShape="1">
          <a:blip r:embed="rId3">
            <a:alphaModFix/>
          </a:blip>
          <a:srcRect l="4713" t="1433" r="14704" b="2037"/>
          <a:stretch/>
        </p:blipFill>
        <p:spPr>
          <a:xfrm>
            <a:off x="4646203" y="0"/>
            <a:ext cx="4497797" cy="6815304"/>
          </a:xfrm>
          <a:prstGeom prst="rect">
            <a:avLst/>
          </a:prstGeom>
          <a:solidFill>
            <a:srgbClr val="F2F2F2"/>
          </a:solidFill>
          <a:ln>
            <a:noFill/>
          </a:ln>
        </p:spPr>
      </p:pic>
      <p:sp>
        <p:nvSpPr>
          <p:cNvPr id="279" name="Google Shape;279;p38"/>
          <p:cNvSpPr txBox="1">
            <a:spLocks noGrp="1"/>
          </p:cNvSpPr>
          <p:nvPr>
            <p:ph type="body" idx="1"/>
          </p:nvPr>
        </p:nvSpPr>
        <p:spPr>
          <a:xfrm>
            <a:off x="457200" y="2476921"/>
            <a:ext cx="3581401" cy="2656753"/>
          </a:xfrm>
          <a:prstGeom prst="rect">
            <a:avLst/>
          </a:prstGeom>
          <a:noFill/>
          <a:ln>
            <a:noFill/>
          </a:ln>
        </p:spPr>
        <p:txBody>
          <a:bodyPr spcFirstLastPara="1" wrap="square" lIns="0" tIns="0" rIns="0" bIns="0" anchor="t" anchorCtr="0">
            <a:noAutofit/>
          </a:bodyPr>
          <a:lstStyle/>
          <a:p>
            <a:pPr marL="228600" lvl="0" indent="-228600" algn="l" rtl="0">
              <a:spcBef>
                <a:spcPts val="0"/>
              </a:spcBef>
              <a:spcAft>
                <a:spcPts val="0"/>
              </a:spcAft>
              <a:buClr>
                <a:schemeClr val="dk1"/>
              </a:buClr>
              <a:buSzPts val="1800"/>
              <a:buFont typeface="Arial"/>
              <a:buChar char="•"/>
            </a:pPr>
            <a:r>
              <a:rPr lang="en-US">
                <a:latin typeface="Arial"/>
                <a:ea typeface="Arial"/>
                <a:cs typeface="Arial"/>
                <a:sym typeface="Arial"/>
              </a:rPr>
              <a:t>Soil analysis as well as water sampling to get clear idea about all factors that affect the performance of the irrigation.</a:t>
            </a:r>
            <a:endParaRPr/>
          </a:p>
          <a:p>
            <a:pPr marL="228600" lvl="0" indent="-114300" algn="l" rtl="0">
              <a:spcBef>
                <a:spcPts val="0"/>
              </a:spcBef>
              <a:spcAft>
                <a:spcPts val="0"/>
              </a:spcAft>
              <a:buClr>
                <a:schemeClr val="dk1"/>
              </a:buClr>
              <a:buSzPts val="1800"/>
              <a:buFont typeface="Arial"/>
              <a:buNone/>
            </a:pPr>
            <a:endParaRPr>
              <a:latin typeface="Arial"/>
              <a:ea typeface="Arial"/>
              <a:cs typeface="Arial"/>
              <a:sym typeface="Arial"/>
            </a:endParaRPr>
          </a:p>
          <a:p>
            <a:pPr marL="228600" lvl="0" indent="-228600" algn="l" rtl="0">
              <a:spcBef>
                <a:spcPts val="0"/>
              </a:spcBef>
              <a:spcAft>
                <a:spcPts val="0"/>
              </a:spcAft>
              <a:buClr>
                <a:schemeClr val="dk1"/>
              </a:buClr>
              <a:buSzPts val="1800"/>
              <a:buFont typeface="Arial"/>
              <a:buChar char="•"/>
            </a:pPr>
            <a:r>
              <a:rPr lang="en-US">
                <a:latin typeface="Arial"/>
                <a:ea typeface="Arial"/>
                <a:cs typeface="Arial"/>
                <a:sym typeface="Arial"/>
              </a:rPr>
              <a:t>The soil samples are collected from the root zone at different points and depths in the audited area. </a:t>
            </a:r>
            <a:endParaRPr/>
          </a:p>
          <a:p>
            <a:pPr marL="285750" lvl="0" indent="-171450" algn="l" rtl="0">
              <a:spcBef>
                <a:spcPts val="1200"/>
              </a:spcBef>
              <a:spcAft>
                <a:spcPts val="0"/>
              </a:spcAft>
              <a:buClr>
                <a:schemeClr val="dk1"/>
              </a:buClr>
              <a:buSzPts val="1800"/>
              <a:buFont typeface="Arial"/>
              <a:buNone/>
            </a:pPr>
            <a:endParaRPr/>
          </a:p>
        </p:txBody>
      </p:sp>
      <p:sp>
        <p:nvSpPr>
          <p:cNvPr id="280" name="Google Shape;280;p38"/>
          <p:cNvSpPr txBox="1">
            <a:spLocks noGrp="1"/>
          </p:cNvSpPr>
          <p:nvPr>
            <p:ph type="title"/>
          </p:nvPr>
        </p:nvSpPr>
        <p:spPr>
          <a:xfrm>
            <a:off x="457200" y="1324606"/>
            <a:ext cx="4040598" cy="781284"/>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rgbClr val="002060"/>
              </a:buClr>
              <a:buSzPts val="3200"/>
              <a:buFont typeface="Gill Sans"/>
              <a:buNone/>
            </a:pPr>
            <a:r>
              <a:rPr lang="en-US" sz="3200" cap="none">
                <a:solidFill>
                  <a:srgbClr val="002060"/>
                </a:solidFill>
              </a:rPr>
              <a:t>STEP 6: MEASUREMENTS</a:t>
            </a:r>
            <a:br>
              <a:rPr lang="en-US" sz="3200" cap="none">
                <a:solidFill>
                  <a:srgbClr val="002060"/>
                </a:solidFill>
              </a:rPr>
            </a:br>
            <a:endParaRPr sz="3200">
              <a:solidFill>
                <a:srgbClr val="002060"/>
              </a:solidFill>
            </a:endParaRPr>
          </a:p>
        </p:txBody>
      </p:sp>
      <p:sp>
        <p:nvSpPr>
          <p:cNvPr id="281" name="Google Shape;281;p38"/>
          <p:cNvSpPr txBox="1">
            <a:spLocks noGrp="1"/>
          </p:cNvSpPr>
          <p:nvPr>
            <p:ph type="body" idx="3"/>
          </p:nvPr>
        </p:nvSpPr>
        <p:spPr>
          <a:xfrm>
            <a:off x="457199" y="491619"/>
            <a:ext cx="3581401" cy="261631"/>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8F95A1"/>
              </a:buClr>
              <a:buSzPts val="1400"/>
              <a:buNone/>
            </a:pPr>
            <a:r>
              <a:rPr lang="en-US"/>
              <a:t>WATER AUDIT AND EVALUATION OF IRRIGATION SYSTEMS </a:t>
            </a:r>
            <a:endParaRPr/>
          </a:p>
        </p:txBody>
      </p:sp>
      <p:sp>
        <p:nvSpPr>
          <p:cNvPr id="282" name="Google Shape;282;p38"/>
          <p:cNvSpPr/>
          <p:nvPr/>
        </p:nvSpPr>
        <p:spPr>
          <a:xfrm>
            <a:off x="531403" y="2476921"/>
            <a:ext cx="4040597" cy="461665"/>
          </a:xfrm>
          <a:prstGeom prst="rect">
            <a:avLst/>
          </a:prstGeom>
          <a:noFill/>
          <a:ln>
            <a:noFill/>
          </a:ln>
        </p:spPr>
        <p:txBody>
          <a:bodyPr spcFirstLastPara="1" wrap="square" lIns="91425" tIns="45700" rIns="91425" bIns="45700" anchor="t" anchorCtr="0">
            <a:noAutofit/>
          </a:bodyPr>
          <a:lstStyle/>
          <a:p>
            <a:pPr marL="285750" marR="0" lvl="0" indent="-13335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39"/>
          <p:cNvPicPr preferRelativeResize="0">
            <a:picLocks noGrp="1"/>
          </p:cNvPicPr>
          <p:nvPr>
            <p:ph type="pic" idx="2"/>
          </p:nvPr>
        </p:nvPicPr>
        <p:blipFill rotWithShape="1">
          <a:blip r:embed="rId3">
            <a:alphaModFix/>
          </a:blip>
          <a:srcRect l="10230" t="2335" r="14038" b="2335"/>
          <a:stretch/>
        </p:blipFill>
        <p:spPr>
          <a:xfrm>
            <a:off x="4646203" y="0"/>
            <a:ext cx="4497797" cy="6857999"/>
          </a:xfrm>
          <a:prstGeom prst="rect">
            <a:avLst/>
          </a:prstGeom>
          <a:solidFill>
            <a:srgbClr val="F2F2F2"/>
          </a:solidFill>
          <a:ln>
            <a:noFill/>
          </a:ln>
        </p:spPr>
      </p:pic>
      <p:sp>
        <p:nvSpPr>
          <p:cNvPr id="289" name="Google Shape;289;p39"/>
          <p:cNvSpPr txBox="1">
            <a:spLocks noGrp="1"/>
          </p:cNvSpPr>
          <p:nvPr>
            <p:ph type="body" idx="1"/>
          </p:nvPr>
        </p:nvSpPr>
        <p:spPr>
          <a:xfrm>
            <a:off x="457200" y="2317029"/>
            <a:ext cx="4040596" cy="3889808"/>
          </a:xfrm>
          <a:prstGeom prst="rect">
            <a:avLst/>
          </a:prstGeom>
          <a:noFill/>
          <a:ln>
            <a:noFill/>
          </a:ln>
        </p:spPr>
        <p:txBody>
          <a:bodyPr spcFirstLastPara="1" wrap="square" lIns="0" tIns="0" rIns="0" bIns="0" anchor="t" anchorCtr="0">
            <a:noAutofit/>
          </a:bodyPr>
          <a:lstStyle/>
          <a:p>
            <a:pPr marL="228600" lvl="0" indent="-228600" algn="l" rtl="0">
              <a:spcBef>
                <a:spcPts val="0"/>
              </a:spcBef>
              <a:spcAft>
                <a:spcPts val="0"/>
              </a:spcAft>
              <a:buClr>
                <a:schemeClr val="dk1"/>
              </a:buClr>
              <a:buSzPts val="1800"/>
              <a:buFont typeface="Gill Sans"/>
              <a:buChar char="•"/>
            </a:pPr>
            <a:r>
              <a:rPr lang="en-US" b="1"/>
              <a:t>Calculation of uniformity </a:t>
            </a:r>
            <a:endParaRPr/>
          </a:p>
          <a:p>
            <a:pPr marL="228600" lvl="0" indent="-228600" algn="l" rtl="0">
              <a:spcBef>
                <a:spcPts val="1200"/>
              </a:spcBef>
              <a:spcAft>
                <a:spcPts val="0"/>
              </a:spcAft>
              <a:buClr>
                <a:schemeClr val="dk1"/>
              </a:buClr>
              <a:buSzPts val="1800"/>
              <a:buFont typeface="Gill Sans"/>
              <a:buChar char="•"/>
            </a:pPr>
            <a:r>
              <a:rPr lang="en-US"/>
              <a:t>measure of the average sample of dripper flow in one pipeline, divided by the average of all dripper flow in the plot.</a:t>
            </a:r>
            <a:endParaRPr/>
          </a:p>
          <a:p>
            <a:pPr marL="228600" lvl="0" indent="-228600" algn="l" rtl="0">
              <a:spcBef>
                <a:spcPts val="1200"/>
              </a:spcBef>
              <a:spcAft>
                <a:spcPts val="0"/>
              </a:spcAft>
              <a:buClr>
                <a:schemeClr val="dk1"/>
              </a:buClr>
              <a:buSzPts val="1800"/>
              <a:buFont typeface="Gill Sans"/>
              <a:buChar char="•"/>
            </a:pPr>
            <a:r>
              <a:rPr lang="en-US"/>
              <a:t>A higher distribution uniformity indicates a better performing irrigation system. </a:t>
            </a:r>
            <a:endParaRPr/>
          </a:p>
          <a:p>
            <a:pPr marL="228600" lvl="0" indent="-228600" algn="l" rtl="0">
              <a:spcBef>
                <a:spcPts val="1200"/>
              </a:spcBef>
              <a:spcAft>
                <a:spcPts val="0"/>
              </a:spcAft>
              <a:buClr>
                <a:schemeClr val="dk1"/>
              </a:buClr>
              <a:buSzPts val="1800"/>
              <a:buFont typeface="Gill Sans"/>
              <a:buChar char="•"/>
            </a:pPr>
            <a:r>
              <a:rPr lang="en-US"/>
              <a:t>If all the plot samples are equal, the distribution uniformity is 100%.</a:t>
            </a:r>
            <a:endParaRPr/>
          </a:p>
          <a:p>
            <a:pPr marL="228600" lvl="0" indent="-228600" algn="l" rtl="0">
              <a:spcBef>
                <a:spcPts val="1200"/>
              </a:spcBef>
              <a:spcAft>
                <a:spcPts val="0"/>
              </a:spcAft>
              <a:buClr>
                <a:schemeClr val="dk1"/>
              </a:buClr>
              <a:buSzPts val="1800"/>
              <a:buFont typeface="Gill Sans"/>
              <a:buChar char="•"/>
            </a:pPr>
            <a:r>
              <a:rPr lang="en-US"/>
              <a:t>but generally a value greater than 70% is considered acceptable.</a:t>
            </a:r>
            <a:endParaRPr/>
          </a:p>
        </p:txBody>
      </p:sp>
      <p:sp>
        <p:nvSpPr>
          <p:cNvPr id="290" name="Google Shape;290;p39"/>
          <p:cNvSpPr txBox="1">
            <a:spLocks noGrp="1"/>
          </p:cNvSpPr>
          <p:nvPr>
            <p:ph type="title"/>
          </p:nvPr>
        </p:nvSpPr>
        <p:spPr>
          <a:xfrm>
            <a:off x="457200" y="1073639"/>
            <a:ext cx="3865418" cy="1033986"/>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rgbClr val="002060"/>
              </a:buClr>
              <a:buSzPts val="3600"/>
              <a:buFont typeface="Gill Sans"/>
              <a:buNone/>
            </a:pPr>
            <a:r>
              <a:rPr lang="en-US" sz="3600" cap="none">
                <a:solidFill>
                  <a:srgbClr val="002060"/>
                </a:solidFill>
                <a:latin typeface="Gill Sans"/>
                <a:ea typeface="Gill Sans"/>
                <a:cs typeface="Gill Sans"/>
                <a:sym typeface="Gill Sans"/>
              </a:rPr>
              <a:t>STEP 6: MEASUREMENTS</a:t>
            </a:r>
            <a:br>
              <a:rPr lang="en-US" sz="3600" cap="none">
                <a:solidFill>
                  <a:srgbClr val="002060"/>
                </a:solidFill>
                <a:latin typeface="Gill Sans"/>
                <a:ea typeface="Gill Sans"/>
                <a:cs typeface="Gill Sans"/>
                <a:sym typeface="Gill Sans"/>
              </a:rPr>
            </a:br>
            <a:endParaRPr sz="3600">
              <a:solidFill>
                <a:srgbClr val="002060"/>
              </a:solidFill>
              <a:latin typeface="Gill Sans"/>
              <a:ea typeface="Gill Sans"/>
              <a:cs typeface="Gill Sans"/>
              <a:sym typeface="Gill Sans"/>
            </a:endParaRPr>
          </a:p>
        </p:txBody>
      </p:sp>
      <p:sp>
        <p:nvSpPr>
          <p:cNvPr id="291" name="Google Shape;291;p39"/>
          <p:cNvSpPr txBox="1">
            <a:spLocks noGrp="1"/>
          </p:cNvSpPr>
          <p:nvPr>
            <p:ph type="body" idx="3"/>
          </p:nvPr>
        </p:nvSpPr>
        <p:spPr>
          <a:xfrm>
            <a:off x="457200" y="491619"/>
            <a:ext cx="4040596" cy="212724"/>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8F95A1"/>
              </a:buClr>
              <a:buSzPts val="1400"/>
              <a:buNone/>
            </a:pPr>
            <a:r>
              <a:rPr lang="en-US"/>
              <a:t>WATER AUDIT AND EVALUATION OF IRRIGATION SYSTEMS </a:t>
            </a:r>
            <a:endParaRPr/>
          </a:p>
        </p:txBody>
      </p:sp>
      <p:sp>
        <p:nvSpPr>
          <p:cNvPr id="292" name="Google Shape;292;p39"/>
          <p:cNvSpPr/>
          <p:nvPr/>
        </p:nvSpPr>
        <p:spPr>
          <a:xfrm>
            <a:off x="531403" y="2476921"/>
            <a:ext cx="4040597" cy="461665"/>
          </a:xfrm>
          <a:prstGeom prst="rect">
            <a:avLst/>
          </a:prstGeom>
          <a:noFill/>
          <a:ln>
            <a:noFill/>
          </a:ln>
        </p:spPr>
        <p:txBody>
          <a:bodyPr spcFirstLastPara="1" wrap="square" lIns="91425" tIns="45700" rIns="91425" bIns="45700" anchor="t" anchorCtr="0">
            <a:noAutofit/>
          </a:bodyPr>
          <a:lstStyle/>
          <a:p>
            <a:pPr marL="285750" marR="0" lvl="0" indent="-133350" algn="l" rtl="0">
              <a:spcBef>
                <a:spcPts val="0"/>
              </a:spcBef>
              <a:spcAft>
                <a:spcPts val="0"/>
              </a:spcAft>
              <a:buClr>
                <a:schemeClr val="dk1"/>
              </a:buClr>
              <a:buSzPts val="2400"/>
              <a:buFont typeface="Arial"/>
              <a:buNone/>
            </a:pPr>
            <a:endParaRPr sz="24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297"/>
        <p:cNvGrpSpPr/>
        <p:nvPr/>
      </p:nvGrpSpPr>
      <p:grpSpPr>
        <a:xfrm>
          <a:off x="0" y="0"/>
          <a:ext cx="0" cy="0"/>
          <a:chOff x="0" y="0"/>
          <a:chExt cx="0" cy="0"/>
        </a:xfrm>
      </p:grpSpPr>
      <p:pic>
        <p:nvPicPr>
          <p:cNvPr id="298" name="Google Shape;298;p40" descr="A person sitting on a motorcycle&#10;&#10;Description automatically generated"/>
          <p:cNvPicPr preferRelativeResize="0">
            <a:picLocks noGrp="1"/>
          </p:cNvPicPr>
          <p:nvPr>
            <p:ph type="pic" idx="2"/>
          </p:nvPr>
        </p:nvPicPr>
        <p:blipFill rotWithShape="1">
          <a:blip r:embed="rId3">
            <a:alphaModFix/>
          </a:blip>
          <a:srcRect l="31120" r="31120"/>
          <a:stretch/>
        </p:blipFill>
        <p:spPr>
          <a:xfrm>
            <a:off x="5392189" y="0"/>
            <a:ext cx="3751811" cy="6858000"/>
          </a:xfrm>
          <a:prstGeom prst="rect">
            <a:avLst/>
          </a:prstGeom>
          <a:solidFill>
            <a:srgbClr val="F2F2F2"/>
          </a:solidFill>
          <a:ln>
            <a:noFill/>
          </a:ln>
        </p:spPr>
      </p:pic>
      <p:sp>
        <p:nvSpPr>
          <p:cNvPr id="299" name="Google Shape;299;p40"/>
          <p:cNvSpPr txBox="1">
            <a:spLocks noGrp="1"/>
          </p:cNvSpPr>
          <p:nvPr>
            <p:ph type="title"/>
          </p:nvPr>
        </p:nvSpPr>
        <p:spPr>
          <a:xfrm>
            <a:off x="375975" y="1083119"/>
            <a:ext cx="5097439" cy="1033986"/>
          </a:xfrm>
          <a:prstGeom prst="rect">
            <a:avLst/>
          </a:prstGeom>
          <a:noFill/>
          <a:ln>
            <a:noFill/>
          </a:ln>
        </p:spPr>
        <p:txBody>
          <a:bodyPr spcFirstLastPara="1" wrap="square" lIns="0" tIns="0" rIns="0" bIns="0" anchor="t" anchorCtr="0">
            <a:noAutofit/>
          </a:bodyPr>
          <a:lstStyle/>
          <a:p>
            <a:pPr marL="0" lvl="1" indent="0" algn="l" rtl="0">
              <a:lnSpc>
                <a:spcPct val="80000"/>
              </a:lnSpc>
              <a:spcBef>
                <a:spcPts val="0"/>
              </a:spcBef>
              <a:spcAft>
                <a:spcPts val="0"/>
              </a:spcAft>
              <a:buNone/>
            </a:pPr>
            <a:r>
              <a:rPr lang="en-US" sz="2800">
                <a:solidFill>
                  <a:srgbClr val="002060"/>
                </a:solidFill>
                <a:latin typeface="Gill Sans"/>
                <a:ea typeface="Gill Sans"/>
                <a:cs typeface="Gill Sans"/>
                <a:sym typeface="Gill Sans"/>
              </a:rPr>
              <a:t>WIT-ICBA water audit forms</a:t>
            </a:r>
            <a:br>
              <a:rPr lang="en-US" sz="2800">
                <a:solidFill>
                  <a:srgbClr val="002060"/>
                </a:solidFill>
                <a:latin typeface="Gill Sans"/>
                <a:ea typeface="Gill Sans"/>
                <a:cs typeface="Gill Sans"/>
                <a:sym typeface="Gill Sans"/>
              </a:rPr>
            </a:br>
            <a:br>
              <a:rPr lang="en-US" sz="2800">
                <a:solidFill>
                  <a:srgbClr val="002060"/>
                </a:solidFill>
                <a:latin typeface="Gill Sans"/>
                <a:ea typeface="Gill Sans"/>
                <a:cs typeface="Gill Sans"/>
                <a:sym typeface="Gill Sans"/>
              </a:rPr>
            </a:br>
            <a:endParaRPr sz="2800">
              <a:solidFill>
                <a:srgbClr val="002060"/>
              </a:solidFill>
              <a:latin typeface="Gill Sans"/>
              <a:ea typeface="Gill Sans"/>
              <a:cs typeface="Gill Sans"/>
              <a:sym typeface="Gill Sans"/>
            </a:endParaRPr>
          </a:p>
        </p:txBody>
      </p:sp>
      <p:sp>
        <p:nvSpPr>
          <p:cNvPr id="300" name="Google Shape;300;p40"/>
          <p:cNvSpPr txBox="1">
            <a:spLocks noGrp="1"/>
          </p:cNvSpPr>
          <p:nvPr>
            <p:ph type="body" idx="3"/>
          </p:nvPr>
        </p:nvSpPr>
        <p:spPr>
          <a:xfrm>
            <a:off x="375974" y="544811"/>
            <a:ext cx="5097439" cy="212725"/>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8F95A1"/>
              </a:buClr>
              <a:buSzPts val="1400"/>
              <a:buNone/>
            </a:pPr>
            <a:r>
              <a:rPr lang="en-US"/>
              <a:t>WATER AUDIT</a:t>
            </a:r>
            <a:endParaRPr/>
          </a:p>
        </p:txBody>
      </p:sp>
      <p:sp>
        <p:nvSpPr>
          <p:cNvPr id="301" name="Google Shape;301;p40"/>
          <p:cNvSpPr/>
          <p:nvPr/>
        </p:nvSpPr>
        <p:spPr>
          <a:xfrm>
            <a:off x="356123" y="1600112"/>
            <a:ext cx="5040855" cy="55399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b="1">
                <a:solidFill>
                  <a:schemeClr val="dk1"/>
                </a:solidFill>
                <a:latin typeface="Gill Sans"/>
                <a:ea typeface="Gill Sans"/>
                <a:cs typeface="Gill Sans"/>
                <a:sym typeface="Gill Sans"/>
              </a:rPr>
              <a:t>Water saving technology efficiency</a:t>
            </a:r>
            <a:endParaRPr/>
          </a:p>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Gill Sans"/>
              <a:ea typeface="Gill Sans"/>
              <a:cs typeface="Gill Sans"/>
              <a:sym typeface="Gill Sans"/>
            </a:endParaRPr>
          </a:p>
        </p:txBody>
      </p:sp>
      <p:graphicFrame>
        <p:nvGraphicFramePr>
          <p:cNvPr id="302" name="Google Shape;302;p40"/>
          <p:cNvGraphicFramePr/>
          <p:nvPr>
            <p:extLst>
              <p:ext uri="{D42A27DB-BD31-4B8C-83A1-F6EECF244321}">
                <p14:modId xmlns:p14="http://schemas.microsoft.com/office/powerpoint/2010/main" val="1289479862"/>
              </p:ext>
            </p:extLst>
          </p:nvPr>
        </p:nvGraphicFramePr>
        <p:xfrm>
          <a:off x="360911" y="2227451"/>
          <a:ext cx="5031278" cy="998476"/>
        </p:xfrm>
        <a:graphic>
          <a:graphicData uri="http://schemas.openxmlformats.org/drawingml/2006/table">
            <a:tbl>
              <a:tblPr firstRow="1" firstCol="1" bandRow="1">
                <a:noFill/>
                <a:tableStyleId>{8F0064DA-5433-4BEC-A6E7-451F1F305B33}</a:tableStyleId>
              </a:tblPr>
              <a:tblGrid>
                <a:gridCol w="3594306">
                  <a:extLst>
                    <a:ext uri="{9D8B030D-6E8A-4147-A177-3AD203B41FA5}">
                      <a16:colId xmlns:a16="http://schemas.microsoft.com/office/drawing/2014/main" val="20000"/>
                    </a:ext>
                  </a:extLst>
                </a:gridCol>
                <a:gridCol w="1436972">
                  <a:extLst>
                    <a:ext uri="{9D8B030D-6E8A-4147-A177-3AD203B41FA5}">
                      <a16:colId xmlns:a16="http://schemas.microsoft.com/office/drawing/2014/main" val="20001"/>
                    </a:ext>
                  </a:extLst>
                </a:gridCol>
              </a:tblGrid>
              <a:tr h="152400">
                <a:tc>
                  <a:txBody>
                    <a:bodyPr/>
                    <a:lstStyle/>
                    <a:p>
                      <a:pPr marL="0" marR="0" lvl="0" indent="0" algn="l" rtl="0">
                        <a:lnSpc>
                          <a:spcPct val="150000"/>
                        </a:lnSpc>
                        <a:spcBef>
                          <a:spcPts val="0"/>
                        </a:spcBef>
                        <a:spcAft>
                          <a:spcPts val="0"/>
                        </a:spcAft>
                        <a:buNone/>
                      </a:pPr>
                      <a:r>
                        <a:rPr lang="en-US" sz="1200" b="1" i="0" u="none" strike="noStrike" cap="none">
                          <a:latin typeface="Gill Sans"/>
                          <a:ea typeface="Gill Sans"/>
                          <a:cs typeface="Gill Sans"/>
                          <a:sym typeface="Gill Sans"/>
                        </a:rPr>
                        <a:t>Date of Visit</a:t>
                      </a:r>
                      <a:endParaRPr sz="1200" b="1" i="0" u="none" strike="noStrike" cap="none">
                        <a:latin typeface="Gill Sans"/>
                        <a:ea typeface="Gill Sans"/>
                        <a:cs typeface="Gill Sans"/>
                        <a:sym typeface="Gill Sans"/>
                      </a:endParaRPr>
                    </a:p>
                  </a:txBody>
                  <a:tcPr marL="68575" marR="68575" marT="0" marB="0"/>
                </a:tc>
                <a:tc>
                  <a:txBody>
                    <a:bodyPr/>
                    <a:lstStyle/>
                    <a:p>
                      <a:pPr marL="0" marR="0" lvl="0" indent="0" algn="l" rtl="0">
                        <a:lnSpc>
                          <a:spcPct val="150000"/>
                        </a:lnSpc>
                        <a:spcBef>
                          <a:spcPts val="0"/>
                        </a:spcBef>
                        <a:spcAft>
                          <a:spcPts val="0"/>
                        </a:spcAft>
                        <a:buNone/>
                      </a:pPr>
                      <a:r>
                        <a:rPr lang="en-US" sz="1200" b="1" i="0" u="none" strike="noStrike" cap="none">
                          <a:latin typeface="Gill Sans"/>
                          <a:ea typeface="Gill Sans"/>
                          <a:cs typeface="Gill Sans"/>
                          <a:sym typeface="Gill Sans"/>
                        </a:rPr>
                        <a:t> </a:t>
                      </a:r>
                      <a:endParaRPr sz="1200" b="1" i="0" u="none" strike="noStrike" cap="none">
                        <a:latin typeface="Gill Sans"/>
                        <a:ea typeface="Gill Sans"/>
                        <a:cs typeface="Gill Sans"/>
                        <a:sym typeface="Gill Sans"/>
                      </a:endParaRPr>
                    </a:p>
                  </a:txBody>
                  <a:tcPr marL="68575" marR="68575" marT="0" marB="0"/>
                </a:tc>
                <a:extLst>
                  <a:ext uri="{0D108BD9-81ED-4DB2-BD59-A6C34878D82A}">
                    <a16:rowId xmlns:a16="http://schemas.microsoft.com/office/drawing/2014/main" val="10000"/>
                  </a:ext>
                </a:extLst>
              </a:tr>
              <a:tr h="152400">
                <a:tc>
                  <a:txBody>
                    <a:bodyPr/>
                    <a:lstStyle/>
                    <a:p>
                      <a:pPr marL="0" marR="0" lvl="0" indent="0" algn="l" rtl="0">
                        <a:lnSpc>
                          <a:spcPct val="150000"/>
                        </a:lnSpc>
                        <a:spcBef>
                          <a:spcPts val="0"/>
                        </a:spcBef>
                        <a:spcAft>
                          <a:spcPts val="0"/>
                        </a:spcAft>
                        <a:buNone/>
                      </a:pPr>
                      <a:r>
                        <a:rPr lang="en-US" sz="1200" b="1" i="0" u="none" strike="noStrike" cap="none">
                          <a:latin typeface="Gill Sans"/>
                          <a:ea typeface="Gill Sans"/>
                          <a:cs typeface="Gill Sans"/>
                          <a:sym typeface="Gill Sans"/>
                        </a:rPr>
                        <a:t>Farmer name</a:t>
                      </a:r>
                      <a:endParaRPr sz="1200" b="1" i="0" u="none" strike="noStrike" cap="none">
                        <a:latin typeface="Gill Sans"/>
                        <a:ea typeface="Gill Sans"/>
                        <a:cs typeface="Gill Sans"/>
                        <a:sym typeface="Gill Sans"/>
                      </a:endParaRPr>
                    </a:p>
                  </a:txBody>
                  <a:tcPr marL="68575" marR="68575" marT="0" marB="0"/>
                </a:tc>
                <a:tc>
                  <a:txBody>
                    <a:bodyPr/>
                    <a:lstStyle/>
                    <a:p>
                      <a:pPr marL="0" marR="0" lvl="0" indent="0" algn="l" rtl="0">
                        <a:lnSpc>
                          <a:spcPct val="150000"/>
                        </a:lnSpc>
                        <a:spcBef>
                          <a:spcPts val="0"/>
                        </a:spcBef>
                        <a:spcAft>
                          <a:spcPts val="0"/>
                        </a:spcAft>
                        <a:buNone/>
                      </a:pPr>
                      <a:r>
                        <a:rPr lang="en-US" sz="1200" b="1" i="0" u="none" strike="noStrike" cap="none">
                          <a:latin typeface="Gill Sans"/>
                          <a:ea typeface="Gill Sans"/>
                          <a:cs typeface="Gill Sans"/>
                          <a:sym typeface="Gill Sans"/>
                        </a:rPr>
                        <a:t> </a:t>
                      </a:r>
                      <a:endParaRPr sz="1200" b="1" i="0" u="none" strike="noStrike" cap="none">
                        <a:latin typeface="Gill Sans"/>
                        <a:ea typeface="Gill Sans"/>
                        <a:cs typeface="Gill Sans"/>
                        <a:sym typeface="Gill Sans"/>
                      </a:endParaRPr>
                    </a:p>
                  </a:txBody>
                  <a:tcPr marL="68575" marR="68575" marT="0" marB="0"/>
                </a:tc>
                <a:extLst>
                  <a:ext uri="{0D108BD9-81ED-4DB2-BD59-A6C34878D82A}">
                    <a16:rowId xmlns:a16="http://schemas.microsoft.com/office/drawing/2014/main" val="10001"/>
                  </a:ext>
                </a:extLst>
              </a:tr>
              <a:tr h="152400">
                <a:tc>
                  <a:txBody>
                    <a:bodyPr/>
                    <a:lstStyle/>
                    <a:p>
                      <a:pPr marL="0" marR="0" lvl="0" indent="0" algn="l" rtl="0">
                        <a:lnSpc>
                          <a:spcPct val="150000"/>
                        </a:lnSpc>
                        <a:spcBef>
                          <a:spcPts val="0"/>
                        </a:spcBef>
                        <a:spcAft>
                          <a:spcPts val="0"/>
                        </a:spcAft>
                        <a:buNone/>
                      </a:pPr>
                      <a:r>
                        <a:rPr lang="en-US" sz="1200" b="1" i="0" u="none" strike="noStrike" cap="none">
                          <a:latin typeface="Gill Sans"/>
                          <a:ea typeface="Gill Sans"/>
                          <a:cs typeface="Gill Sans"/>
                          <a:sym typeface="Gill Sans"/>
                        </a:rPr>
                        <a:t>Farmer telephone number</a:t>
                      </a:r>
                      <a:endParaRPr sz="1200" b="1" i="0" u="none" strike="noStrike" cap="none">
                        <a:latin typeface="Gill Sans"/>
                        <a:ea typeface="Gill Sans"/>
                        <a:cs typeface="Gill Sans"/>
                        <a:sym typeface="Gill Sans"/>
                      </a:endParaRPr>
                    </a:p>
                  </a:txBody>
                  <a:tcPr marL="68575" marR="68575" marT="0" marB="0"/>
                </a:tc>
                <a:tc>
                  <a:txBody>
                    <a:bodyPr/>
                    <a:lstStyle/>
                    <a:p>
                      <a:pPr marL="0" marR="0" lvl="0" indent="0" algn="l" rtl="0">
                        <a:lnSpc>
                          <a:spcPct val="150000"/>
                        </a:lnSpc>
                        <a:spcBef>
                          <a:spcPts val="0"/>
                        </a:spcBef>
                        <a:spcAft>
                          <a:spcPts val="0"/>
                        </a:spcAft>
                        <a:buNone/>
                      </a:pPr>
                      <a:r>
                        <a:rPr lang="en-US" sz="1200" b="1" i="0" u="none" strike="noStrike" cap="none">
                          <a:latin typeface="Gill Sans"/>
                          <a:ea typeface="Gill Sans"/>
                          <a:cs typeface="Gill Sans"/>
                          <a:sym typeface="Gill Sans"/>
                        </a:rPr>
                        <a:t> </a:t>
                      </a:r>
                      <a:endParaRPr sz="1200" b="1" i="0" u="none" strike="noStrike" cap="none">
                        <a:latin typeface="Gill Sans"/>
                        <a:ea typeface="Gill Sans"/>
                        <a:cs typeface="Gill Sans"/>
                        <a:sym typeface="Gill Sans"/>
                      </a:endParaRPr>
                    </a:p>
                  </a:txBody>
                  <a:tcPr marL="68575" marR="68575" marT="0" marB="0"/>
                </a:tc>
                <a:extLst>
                  <a:ext uri="{0D108BD9-81ED-4DB2-BD59-A6C34878D82A}">
                    <a16:rowId xmlns:a16="http://schemas.microsoft.com/office/drawing/2014/main" val="10002"/>
                  </a:ext>
                </a:extLst>
              </a:tr>
              <a:tr h="152400">
                <a:tc>
                  <a:txBody>
                    <a:bodyPr/>
                    <a:lstStyle/>
                    <a:p>
                      <a:pPr marL="0" marR="0" lvl="0" indent="0" algn="l" rtl="0">
                        <a:lnSpc>
                          <a:spcPct val="150000"/>
                        </a:lnSpc>
                        <a:spcBef>
                          <a:spcPts val="0"/>
                        </a:spcBef>
                        <a:spcAft>
                          <a:spcPts val="0"/>
                        </a:spcAft>
                        <a:buNone/>
                      </a:pPr>
                      <a:r>
                        <a:rPr lang="en-US" sz="1200" b="1" i="0" u="none" strike="noStrike" cap="none">
                          <a:latin typeface="Gill Sans"/>
                          <a:ea typeface="Gill Sans"/>
                          <a:cs typeface="Gill Sans"/>
                          <a:sym typeface="Gill Sans"/>
                        </a:rPr>
                        <a:t>Respondent name</a:t>
                      </a:r>
                      <a:endParaRPr sz="1200" b="1" i="0" u="none" strike="noStrike" cap="none">
                        <a:latin typeface="Gill Sans"/>
                        <a:ea typeface="Gill Sans"/>
                        <a:cs typeface="Gill Sans"/>
                        <a:sym typeface="Gill Sans"/>
                      </a:endParaRPr>
                    </a:p>
                  </a:txBody>
                  <a:tcPr marL="68575" marR="68575" marT="0" marB="0"/>
                </a:tc>
                <a:tc>
                  <a:txBody>
                    <a:bodyPr/>
                    <a:lstStyle/>
                    <a:p>
                      <a:pPr marL="0" marR="0" lvl="0" indent="0" algn="l" rtl="0">
                        <a:lnSpc>
                          <a:spcPct val="150000"/>
                        </a:lnSpc>
                        <a:spcBef>
                          <a:spcPts val="0"/>
                        </a:spcBef>
                        <a:spcAft>
                          <a:spcPts val="0"/>
                        </a:spcAft>
                        <a:buNone/>
                      </a:pPr>
                      <a:r>
                        <a:rPr lang="en-US" sz="1200" b="1" i="0" u="none" strike="noStrike" cap="none" dirty="0">
                          <a:latin typeface="Gill Sans"/>
                          <a:ea typeface="Gill Sans"/>
                          <a:cs typeface="Gill Sans"/>
                          <a:sym typeface="Gill Sans"/>
                        </a:rPr>
                        <a:t> </a:t>
                      </a:r>
                      <a:endParaRPr sz="1200" b="1" i="0" u="none" strike="noStrike" cap="none" dirty="0">
                        <a:latin typeface="Gill Sans"/>
                        <a:ea typeface="Gill Sans"/>
                        <a:cs typeface="Gill Sans"/>
                        <a:sym typeface="Gill Sans"/>
                      </a:endParaRPr>
                    </a:p>
                  </a:txBody>
                  <a:tcPr marL="68575" marR="68575" marT="0" marB="0"/>
                </a:tc>
                <a:extLst>
                  <a:ext uri="{0D108BD9-81ED-4DB2-BD59-A6C34878D82A}">
                    <a16:rowId xmlns:a16="http://schemas.microsoft.com/office/drawing/2014/main" val="10003"/>
                  </a:ext>
                </a:extLst>
              </a:tr>
            </a:tbl>
          </a:graphicData>
        </a:graphic>
      </p:graphicFrame>
      <p:graphicFrame>
        <p:nvGraphicFramePr>
          <p:cNvPr id="303" name="Google Shape;303;p40"/>
          <p:cNvGraphicFramePr/>
          <p:nvPr>
            <p:extLst>
              <p:ext uri="{D42A27DB-BD31-4B8C-83A1-F6EECF244321}">
                <p14:modId xmlns:p14="http://schemas.microsoft.com/office/powerpoint/2010/main" val="1553204263"/>
              </p:ext>
            </p:extLst>
          </p:nvPr>
        </p:nvGraphicFramePr>
        <p:xfrm>
          <a:off x="360912" y="3964273"/>
          <a:ext cx="5031277" cy="2611438"/>
        </p:xfrm>
        <a:graphic>
          <a:graphicData uri="http://schemas.openxmlformats.org/drawingml/2006/table">
            <a:tbl>
              <a:tblPr firstRow="1" firstCol="1" bandRow="1">
                <a:noFill/>
                <a:tableStyleId>{8F0064DA-5433-4BEC-A6E7-451F1F305B33}</a:tableStyleId>
              </a:tblPr>
              <a:tblGrid>
                <a:gridCol w="3654020">
                  <a:extLst>
                    <a:ext uri="{9D8B030D-6E8A-4147-A177-3AD203B41FA5}">
                      <a16:colId xmlns:a16="http://schemas.microsoft.com/office/drawing/2014/main" val="20000"/>
                    </a:ext>
                  </a:extLst>
                </a:gridCol>
                <a:gridCol w="1377257">
                  <a:extLst>
                    <a:ext uri="{9D8B030D-6E8A-4147-A177-3AD203B41FA5}">
                      <a16:colId xmlns:a16="http://schemas.microsoft.com/office/drawing/2014/main" val="20001"/>
                    </a:ext>
                  </a:extLst>
                </a:gridCol>
              </a:tblGrid>
              <a:tr h="182250">
                <a:tc>
                  <a:txBody>
                    <a:bodyPr/>
                    <a:lstStyle/>
                    <a:p>
                      <a:pPr marL="0" marR="0" lvl="0" indent="0" algn="l" rtl="0">
                        <a:lnSpc>
                          <a:spcPct val="107000"/>
                        </a:lnSpc>
                        <a:spcBef>
                          <a:spcPts val="0"/>
                        </a:spcBef>
                        <a:spcAft>
                          <a:spcPts val="0"/>
                        </a:spcAft>
                        <a:buNone/>
                      </a:pPr>
                      <a:r>
                        <a:rPr lang="en-US" sz="1200" b="1" i="0" u="none" strike="noStrike" cap="none">
                          <a:latin typeface="Gill Sans"/>
                          <a:ea typeface="Gill Sans"/>
                          <a:cs typeface="Gill Sans"/>
                          <a:sym typeface="Gill Sans"/>
                        </a:rPr>
                        <a:t>Wells				</a:t>
                      </a:r>
                      <a:endParaRPr sz="1200" b="1" i="0" u="none" strike="noStrike" cap="none">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b="1" i="0" u="none" strike="noStrike" cap="none">
                          <a:latin typeface="Gill Sans"/>
                          <a:ea typeface="Gill Sans"/>
                          <a:cs typeface="Gill Sans"/>
                          <a:sym typeface="Gill Sans"/>
                        </a:rPr>
                        <a:t> </a:t>
                      </a:r>
                      <a:endParaRPr sz="1200" b="1" i="0" u="none" strike="noStrike" cap="none">
                        <a:latin typeface="Gill Sans"/>
                        <a:ea typeface="Gill Sans"/>
                        <a:cs typeface="Gill Sans"/>
                        <a:sym typeface="Gill Sans"/>
                      </a:endParaRPr>
                    </a:p>
                  </a:txBody>
                  <a:tcPr marL="68575" marR="68575" marT="0" marB="0"/>
                </a:tc>
                <a:extLst>
                  <a:ext uri="{0D108BD9-81ED-4DB2-BD59-A6C34878D82A}">
                    <a16:rowId xmlns:a16="http://schemas.microsoft.com/office/drawing/2014/main" val="10000"/>
                  </a:ext>
                </a:extLst>
              </a:tr>
              <a:tr h="176525">
                <a:tc>
                  <a:txBody>
                    <a:bodyPr/>
                    <a:lstStyle/>
                    <a:p>
                      <a:pPr marL="0" marR="0" lvl="0" indent="0" algn="l" rtl="0">
                        <a:lnSpc>
                          <a:spcPct val="107000"/>
                        </a:lnSpc>
                        <a:spcBef>
                          <a:spcPts val="0"/>
                        </a:spcBef>
                        <a:spcAft>
                          <a:spcPts val="0"/>
                        </a:spcAft>
                        <a:buNone/>
                      </a:pPr>
                      <a:r>
                        <a:rPr lang="en-US" sz="1200" b="1" i="0" u="none" strike="noStrike" cap="none">
                          <a:latin typeface="Gill Sans"/>
                          <a:ea typeface="Gill Sans"/>
                          <a:cs typeface="Gill Sans"/>
                          <a:sym typeface="Gill Sans"/>
                        </a:rPr>
                        <a:t>Wells pumps</a:t>
                      </a:r>
                      <a:endParaRPr sz="1200" b="1" i="0" u="none" strike="noStrike" cap="none">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b="1" i="0" u="none" strike="noStrike" cap="none" dirty="0">
                          <a:latin typeface="Gill Sans"/>
                          <a:ea typeface="Gill Sans"/>
                          <a:cs typeface="Gill Sans"/>
                          <a:sym typeface="Gill Sans"/>
                        </a:rPr>
                        <a:t> </a:t>
                      </a:r>
                      <a:endParaRPr sz="1200" b="1" i="0" u="none" strike="noStrike" cap="none" dirty="0">
                        <a:latin typeface="Gill Sans"/>
                        <a:ea typeface="Gill Sans"/>
                        <a:cs typeface="Gill Sans"/>
                        <a:sym typeface="Gill Sans"/>
                      </a:endParaRPr>
                    </a:p>
                  </a:txBody>
                  <a:tcPr marL="68575" marR="68575" marT="0" marB="0"/>
                </a:tc>
                <a:extLst>
                  <a:ext uri="{0D108BD9-81ED-4DB2-BD59-A6C34878D82A}">
                    <a16:rowId xmlns:a16="http://schemas.microsoft.com/office/drawing/2014/main" val="10001"/>
                  </a:ext>
                </a:extLst>
              </a:tr>
              <a:tr h="142250">
                <a:tc>
                  <a:txBody>
                    <a:bodyPr/>
                    <a:lstStyle/>
                    <a:p>
                      <a:pPr marL="0" marR="0" lvl="0" indent="0" algn="l" rtl="0">
                        <a:lnSpc>
                          <a:spcPct val="107000"/>
                        </a:lnSpc>
                        <a:spcBef>
                          <a:spcPts val="0"/>
                        </a:spcBef>
                        <a:spcAft>
                          <a:spcPts val="0"/>
                        </a:spcAft>
                        <a:buNone/>
                      </a:pPr>
                      <a:r>
                        <a:rPr lang="en-US" sz="1200" b="1" i="0" u="none" strike="noStrike" cap="none">
                          <a:latin typeface="Gill Sans"/>
                          <a:ea typeface="Gill Sans"/>
                          <a:cs typeface="Gill Sans"/>
                          <a:sym typeface="Gill Sans"/>
                        </a:rPr>
                        <a:t>Basin</a:t>
                      </a:r>
                      <a:endParaRPr sz="1200" b="1" i="0" u="none" strike="noStrike" cap="none">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b="1" i="0" u="none" strike="noStrike" cap="none">
                          <a:latin typeface="Gill Sans"/>
                          <a:ea typeface="Gill Sans"/>
                          <a:cs typeface="Gill Sans"/>
                          <a:sym typeface="Gill Sans"/>
                        </a:rPr>
                        <a:t> </a:t>
                      </a:r>
                      <a:endParaRPr sz="1200" b="1" i="0" u="none" strike="noStrike" cap="none">
                        <a:latin typeface="Gill Sans"/>
                        <a:ea typeface="Gill Sans"/>
                        <a:cs typeface="Gill Sans"/>
                        <a:sym typeface="Gill Sans"/>
                      </a:endParaRPr>
                    </a:p>
                  </a:txBody>
                  <a:tcPr marL="68575" marR="68575" marT="0" marB="0"/>
                </a:tc>
                <a:extLst>
                  <a:ext uri="{0D108BD9-81ED-4DB2-BD59-A6C34878D82A}">
                    <a16:rowId xmlns:a16="http://schemas.microsoft.com/office/drawing/2014/main" val="10002"/>
                  </a:ext>
                </a:extLst>
              </a:tr>
              <a:tr h="176525">
                <a:tc>
                  <a:txBody>
                    <a:bodyPr/>
                    <a:lstStyle/>
                    <a:p>
                      <a:pPr marL="0" marR="0" lvl="0" indent="0" algn="l" rtl="0">
                        <a:lnSpc>
                          <a:spcPct val="107000"/>
                        </a:lnSpc>
                        <a:spcBef>
                          <a:spcPts val="0"/>
                        </a:spcBef>
                        <a:spcAft>
                          <a:spcPts val="0"/>
                        </a:spcAft>
                        <a:buNone/>
                      </a:pPr>
                      <a:r>
                        <a:rPr lang="en-US" sz="1200" b="1" i="0" u="none" strike="noStrike" cap="none">
                          <a:latin typeface="Gill Sans"/>
                          <a:ea typeface="Gill Sans"/>
                          <a:cs typeface="Gill Sans"/>
                          <a:sym typeface="Gill Sans"/>
                        </a:rPr>
                        <a:t>Booster pump</a:t>
                      </a:r>
                      <a:endParaRPr sz="1200" b="1" i="0" u="none" strike="noStrike" cap="none">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b="1" i="0" u="none" strike="noStrike" cap="none">
                          <a:latin typeface="Gill Sans"/>
                          <a:ea typeface="Gill Sans"/>
                          <a:cs typeface="Gill Sans"/>
                          <a:sym typeface="Gill Sans"/>
                        </a:rPr>
                        <a:t> </a:t>
                      </a:r>
                      <a:endParaRPr sz="1200" b="1" i="0" u="none" strike="noStrike" cap="none">
                        <a:latin typeface="Gill Sans"/>
                        <a:ea typeface="Gill Sans"/>
                        <a:cs typeface="Gill Sans"/>
                        <a:sym typeface="Gill Sans"/>
                      </a:endParaRPr>
                    </a:p>
                  </a:txBody>
                  <a:tcPr marL="68575" marR="68575" marT="0" marB="0"/>
                </a:tc>
                <a:extLst>
                  <a:ext uri="{0D108BD9-81ED-4DB2-BD59-A6C34878D82A}">
                    <a16:rowId xmlns:a16="http://schemas.microsoft.com/office/drawing/2014/main" val="10003"/>
                  </a:ext>
                </a:extLst>
              </a:tr>
              <a:tr h="153675">
                <a:tc>
                  <a:txBody>
                    <a:bodyPr/>
                    <a:lstStyle/>
                    <a:p>
                      <a:pPr marL="0" marR="0" lvl="0" indent="0" algn="l" rtl="0">
                        <a:lnSpc>
                          <a:spcPct val="107000"/>
                        </a:lnSpc>
                        <a:spcBef>
                          <a:spcPts val="0"/>
                        </a:spcBef>
                        <a:spcAft>
                          <a:spcPts val="0"/>
                        </a:spcAft>
                        <a:buNone/>
                      </a:pPr>
                      <a:r>
                        <a:rPr lang="en-US" sz="1200" b="1" i="0" u="none" strike="noStrike" cap="none">
                          <a:latin typeface="Gill Sans"/>
                          <a:ea typeface="Gill Sans"/>
                          <a:cs typeface="Gill Sans"/>
                          <a:sym typeface="Gill Sans"/>
                        </a:rPr>
                        <a:t>Filters</a:t>
                      </a:r>
                      <a:endParaRPr sz="1200" b="1" i="0" u="none" strike="noStrike" cap="none">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b="1" i="0" u="none" strike="noStrike" cap="none">
                          <a:latin typeface="Gill Sans"/>
                          <a:ea typeface="Gill Sans"/>
                          <a:cs typeface="Gill Sans"/>
                          <a:sym typeface="Gill Sans"/>
                        </a:rPr>
                        <a:t> </a:t>
                      </a:r>
                      <a:endParaRPr sz="1200" b="1" i="0" u="none" strike="noStrike" cap="none">
                        <a:latin typeface="Gill Sans"/>
                        <a:ea typeface="Gill Sans"/>
                        <a:cs typeface="Gill Sans"/>
                        <a:sym typeface="Gill Sans"/>
                      </a:endParaRPr>
                    </a:p>
                  </a:txBody>
                  <a:tcPr marL="68575" marR="68575" marT="0" marB="0"/>
                </a:tc>
                <a:extLst>
                  <a:ext uri="{0D108BD9-81ED-4DB2-BD59-A6C34878D82A}">
                    <a16:rowId xmlns:a16="http://schemas.microsoft.com/office/drawing/2014/main" val="10004"/>
                  </a:ext>
                </a:extLst>
              </a:tr>
              <a:tr h="193675">
                <a:tc>
                  <a:txBody>
                    <a:bodyPr/>
                    <a:lstStyle/>
                    <a:p>
                      <a:pPr marL="0" marR="0" lvl="0" indent="0" algn="l" rtl="0">
                        <a:lnSpc>
                          <a:spcPct val="107000"/>
                        </a:lnSpc>
                        <a:spcBef>
                          <a:spcPts val="0"/>
                        </a:spcBef>
                        <a:spcAft>
                          <a:spcPts val="0"/>
                        </a:spcAft>
                        <a:buNone/>
                      </a:pPr>
                      <a:r>
                        <a:rPr lang="en-US" sz="1200" b="1" i="0" u="none" strike="noStrike" cap="none">
                          <a:latin typeface="Gill Sans"/>
                          <a:ea typeface="Gill Sans"/>
                          <a:cs typeface="Gill Sans"/>
                          <a:sym typeface="Gill Sans"/>
                        </a:rPr>
                        <a:t>Mainlines</a:t>
                      </a:r>
                      <a:endParaRPr sz="1200" b="1" i="0" u="none" strike="noStrike" cap="none">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b="1" i="0" u="none" strike="noStrike" cap="none">
                          <a:latin typeface="Gill Sans"/>
                          <a:ea typeface="Gill Sans"/>
                          <a:cs typeface="Gill Sans"/>
                          <a:sym typeface="Gill Sans"/>
                        </a:rPr>
                        <a:t> </a:t>
                      </a:r>
                      <a:endParaRPr sz="1200" b="1" i="0" u="none" strike="noStrike" cap="none">
                        <a:latin typeface="Gill Sans"/>
                        <a:ea typeface="Gill Sans"/>
                        <a:cs typeface="Gill Sans"/>
                        <a:sym typeface="Gill Sans"/>
                      </a:endParaRPr>
                    </a:p>
                  </a:txBody>
                  <a:tcPr marL="68575" marR="68575" marT="0" marB="0"/>
                </a:tc>
                <a:extLst>
                  <a:ext uri="{0D108BD9-81ED-4DB2-BD59-A6C34878D82A}">
                    <a16:rowId xmlns:a16="http://schemas.microsoft.com/office/drawing/2014/main" val="10005"/>
                  </a:ext>
                </a:extLst>
              </a:tr>
              <a:tr h="165100">
                <a:tc>
                  <a:txBody>
                    <a:bodyPr/>
                    <a:lstStyle/>
                    <a:p>
                      <a:pPr marL="0" marR="0" lvl="0" indent="0" algn="l" rtl="0">
                        <a:lnSpc>
                          <a:spcPct val="107000"/>
                        </a:lnSpc>
                        <a:spcBef>
                          <a:spcPts val="0"/>
                        </a:spcBef>
                        <a:spcAft>
                          <a:spcPts val="0"/>
                        </a:spcAft>
                        <a:buNone/>
                      </a:pPr>
                      <a:r>
                        <a:rPr lang="en-US" sz="1200" b="1" i="0" u="none" strike="noStrike" cap="none">
                          <a:latin typeface="Gill Sans"/>
                          <a:ea typeface="Gill Sans"/>
                          <a:cs typeface="Gill Sans"/>
                          <a:sym typeface="Gill Sans"/>
                        </a:rPr>
                        <a:t>Submains</a:t>
                      </a:r>
                      <a:endParaRPr sz="1200" b="1" i="0" u="none" strike="noStrike" cap="none">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b="1" i="0" u="none" strike="noStrike" cap="none">
                          <a:latin typeface="Gill Sans"/>
                          <a:ea typeface="Gill Sans"/>
                          <a:cs typeface="Gill Sans"/>
                          <a:sym typeface="Gill Sans"/>
                        </a:rPr>
                        <a:t> </a:t>
                      </a:r>
                      <a:endParaRPr sz="1200" b="1" i="0" u="none" strike="noStrike" cap="none">
                        <a:latin typeface="Gill Sans"/>
                        <a:ea typeface="Gill Sans"/>
                        <a:cs typeface="Gill Sans"/>
                        <a:sym typeface="Gill Sans"/>
                      </a:endParaRPr>
                    </a:p>
                  </a:txBody>
                  <a:tcPr marL="68575" marR="68575" marT="0" marB="0"/>
                </a:tc>
                <a:extLst>
                  <a:ext uri="{0D108BD9-81ED-4DB2-BD59-A6C34878D82A}">
                    <a16:rowId xmlns:a16="http://schemas.microsoft.com/office/drawing/2014/main" val="10006"/>
                  </a:ext>
                </a:extLst>
              </a:tr>
              <a:tr h="142250">
                <a:tc>
                  <a:txBody>
                    <a:bodyPr/>
                    <a:lstStyle/>
                    <a:p>
                      <a:pPr marL="0" marR="0" lvl="0" indent="0" algn="l" rtl="0">
                        <a:lnSpc>
                          <a:spcPct val="107000"/>
                        </a:lnSpc>
                        <a:spcBef>
                          <a:spcPts val="0"/>
                        </a:spcBef>
                        <a:spcAft>
                          <a:spcPts val="0"/>
                        </a:spcAft>
                        <a:buNone/>
                      </a:pPr>
                      <a:r>
                        <a:rPr lang="en-US" sz="1200" b="1" i="0" u="none" strike="noStrike" cap="none">
                          <a:latin typeface="Gill Sans"/>
                          <a:ea typeface="Gill Sans"/>
                          <a:cs typeface="Gill Sans"/>
                          <a:sym typeface="Gill Sans"/>
                        </a:rPr>
                        <a:t>Laterals</a:t>
                      </a:r>
                      <a:endParaRPr sz="1200" b="1" i="0" u="none" strike="noStrike" cap="none">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b="1" i="0" u="none" strike="noStrike" cap="none">
                          <a:latin typeface="Gill Sans"/>
                          <a:ea typeface="Gill Sans"/>
                          <a:cs typeface="Gill Sans"/>
                          <a:sym typeface="Gill Sans"/>
                        </a:rPr>
                        <a:t> </a:t>
                      </a:r>
                      <a:endParaRPr sz="1200" b="1" i="0" u="none" strike="noStrike" cap="none">
                        <a:latin typeface="Gill Sans"/>
                        <a:ea typeface="Gill Sans"/>
                        <a:cs typeface="Gill Sans"/>
                        <a:sym typeface="Gill Sans"/>
                      </a:endParaRPr>
                    </a:p>
                  </a:txBody>
                  <a:tcPr marL="68575" marR="68575" marT="0" marB="0"/>
                </a:tc>
                <a:extLst>
                  <a:ext uri="{0D108BD9-81ED-4DB2-BD59-A6C34878D82A}">
                    <a16:rowId xmlns:a16="http://schemas.microsoft.com/office/drawing/2014/main" val="10007"/>
                  </a:ext>
                </a:extLst>
              </a:tr>
              <a:tr h="182250">
                <a:tc>
                  <a:txBody>
                    <a:bodyPr/>
                    <a:lstStyle/>
                    <a:p>
                      <a:pPr marL="0" marR="0" lvl="0" indent="0" algn="l" rtl="0">
                        <a:lnSpc>
                          <a:spcPct val="107000"/>
                        </a:lnSpc>
                        <a:spcBef>
                          <a:spcPts val="0"/>
                        </a:spcBef>
                        <a:spcAft>
                          <a:spcPts val="0"/>
                        </a:spcAft>
                        <a:buNone/>
                      </a:pPr>
                      <a:r>
                        <a:rPr lang="en-US" sz="1200" b="1" i="0" u="none" strike="noStrike" cap="none">
                          <a:latin typeface="Gill Sans"/>
                          <a:ea typeface="Gill Sans"/>
                          <a:cs typeface="Gill Sans"/>
                          <a:sym typeface="Gill Sans"/>
                        </a:rPr>
                        <a:t>Crop status</a:t>
                      </a:r>
                      <a:endParaRPr sz="1200" b="1" i="0" u="none" strike="noStrike" cap="none">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b="1" i="0" u="none" strike="noStrike" cap="none">
                          <a:latin typeface="Gill Sans"/>
                          <a:ea typeface="Gill Sans"/>
                          <a:cs typeface="Gill Sans"/>
                          <a:sym typeface="Gill Sans"/>
                        </a:rPr>
                        <a:t> </a:t>
                      </a:r>
                      <a:endParaRPr sz="1200" b="1" i="0" u="none" strike="noStrike" cap="none">
                        <a:latin typeface="Gill Sans"/>
                        <a:ea typeface="Gill Sans"/>
                        <a:cs typeface="Gill Sans"/>
                        <a:sym typeface="Gill Sans"/>
                      </a:endParaRPr>
                    </a:p>
                  </a:txBody>
                  <a:tcPr marL="68575" marR="68575" marT="0" marB="0"/>
                </a:tc>
                <a:extLst>
                  <a:ext uri="{0D108BD9-81ED-4DB2-BD59-A6C34878D82A}">
                    <a16:rowId xmlns:a16="http://schemas.microsoft.com/office/drawing/2014/main" val="10008"/>
                  </a:ext>
                </a:extLst>
              </a:tr>
              <a:tr h="159375">
                <a:tc>
                  <a:txBody>
                    <a:bodyPr/>
                    <a:lstStyle/>
                    <a:p>
                      <a:pPr marL="0" marR="0" lvl="0" indent="0" algn="l" rtl="0">
                        <a:lnSpc>
                          <a:spcPct val="107000"/>
                        </a:lnSpc>
                        <a:spcBef>
                          <a:spcPts val="0"/>
                        </a:spcBef>
                        <a:spcAft>
                          <a:spcPts val="0"/>
                        </a:spcAft>
                        <a:buNone/>
                      </a:pPr>
                      <a:r>
                        <a:rPr lang="en-US" sz="1200" b="1" i="0" u="none" strike="noStrike" cap="none">
                          <a:latin typeface="Gill Sans"/>
                          <a:ea typeface="Gill Sans"/>
                          <a:cs typeface="Gill Sans"/>
                          <a:sym typeface="Gill Sans"/>
                        </a:rPr>
                        <a:t>Crop productivity </a:t>
                      </a:r>
                      <a:endParaRPr sz="1200" b="1" i="0" u="none" strike="noStrike" cap="none">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b="1" i="0" u="none" strike="noStrike" cap="none">
                          <a:latin typeface="Gill Sans"/>
                          <a:ea typeface="Gill Sans"/>
                          <a:cs typeface="Gill Sans"/>
                          <a:sym typeface="Gill Sans"/>
                        </a:rPr>
                        <a:t> </a:t>
                      </a:r>
                      <a:endParaRPr sz="1200" b="1" i="0" u="none" strike="noStrike" cap="none">
                        <a:latin typeface="Gill Sans"/>
                        <a:ea typeface="Gill Sans"/>
                        <a:cs typeface="Gill Sans"/>
                        <a:sym typeface="Gill Sans"/>
                      </a:endParaRPr>
                    </a:p>
                  </a:txBody>
                  <a:tcPr marL="68575" marR="68575" marT="0" marB="0"/>
                </a:tc>
                <a:extLst>
                  <a:ext uri="{0D108BD9-81ED-4DB2-BD59-A6C34878D82A}">
                    <a16:rowId xmlns:a16="http://schemas.microsoft.com/office/drawing/2014/main" val="10009"/>
                  </a:ext>
                </a:extLst>
              </a:tr>
              <a:tr h="176525">
                <a:tc>
                  <a:txBody>
                    <a:bodyPr/>
                    <a:lstStyle/>
                    <a:p>
                      <a:pPr marL="0" marR="0" lvl="0" indent="0" algn="l" rtl="0">
                        <a:lnSpc>
                          <a:spcPct val="107000"/>
                        </a:lnSpc>
                        <a:spcBef>
                          <a:spcPts val="0"/>
                        </a:spcBef>
                        <a:spcAft>
                          <a:spcPts val="0"/>
                        </a:spcAft>
                        <a:buNone/>
                      </a:pPr>
                      <a:r>
                        <a:rPr lang="en-US" sz="1200" b="1" i="0" u="none" strike="noStrike" cap="none">
                          <a:latin typeface="Gill Sans"/>
                          <a:ea typeface="Gill Sans"/>
                          <a:cs typeface="Gill Sans"/>
                          <a:sym typeface="Gill Sans"/>
                        </a:rPr>
                        <a:t>Fruit quality</a:t>
                      </a:r>
                      <a:endParaRPr sz="1200" b="1" i="0" u="none" strike="noStrike" cap="none">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b="1" i="0" u="none" strike="noStrike" cap="none" dirty="0">
                          <a:latin typeface="Gill Sans"/>
                          <a:ea typeface="Gill Sans"/>
                          <a:cs typeface="Gill Sans"/>
                          <a:sym typeface="Gill Sans"/>
                        </a:rPr>
                        <a:t> </a:t>
                      </a:r>
                      <a:endParaRPr sz="1200" b="1" i="0" u="none" strike="noStrike" cap="none" dirty="0">
                        <a:latin typeface="Gill Sans"/>
                        <a:ea typeface="Gill Sans"/>
                        <a:cs typeface="Gill Sans"/>
                        <a:sym typeface="Gill Sans"/>
                      </a:endParaRPr>
                    </a:p>
                  </a:txBody>
                  <a:tcPr marL="68575" marR="68575" marT="0" marB="0"/>
                </a:tc>
                <a:extLst>
                  <a:ext uri="{0D108BD9-81ED-4DB2-BD59-A6C34878D82A}">
                    <a16:rowId xmlns:a16="http://schemas.microsoft.com/office/drawing/2014/main" val="10010"/>
                  </a:ext>
                </a:extLst>
              </a:tr>
            </a:tbl>
          </a:graphicData>
        </a:graphic>
      </p:graphicFrame>
      <p:sp>
        <p:nvSpPr>
          <p:cNvPr id="304" name="Google Shape;304;p40"/>
          <p:cNvSpPr/>
          <p:nvPr/>
        </p:nvSpPr>
        <p:spPr>
          <a:xfrm>
            <a:off x="360911" y="3460568"/>
            <a:ext cx="5629795" cy="3693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Gill Sans"/>
              <a:buNone/>
            </a:pPr>
            <a:r>
              <a:rPr lang="en-US" sz="1800" u="none" strike="noStrike" cap="none">
                <a:solidFill>
                  <a:schemeClr val="dk1"/>
                </a:solidFill>
                <a:latin typeface="Gill Sans"/>
                <a:ea typeface="Gill Sans"/>
                <a:cs typeface="Gill Sans"/>
                <a:sym typeface="Gill Sans"/>
              </a:rPr>
              <a:t>General investigation of the farm</a:t>
            </a:r>
            <a:endParaRPr sz="2800" u="none" strike="noStrike" cap="none">
              <a:solidFill>
                <a:schemeClr val="dk1"/>
              </a:solidFill>
              <a:latin typeface="Gill Sans"/>
              <a:ea typeface="Gill Sans"/>
              <a:cs typeface="Gill Sans"/>
              <a:sym typeface="Gill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09"/>
        <p:cNvGrpSpPr/>
        <p:nvPr/>
      </p:nvGrpSpPr>
      <p:grpSpPr>
        <a:xfrm>
          <a:off x="0" y="0"/>
          <a:ext cx="0" cy="0"/>
          <a:chOff x="0" y="0"/>
          <a:chExt cx="0" cy="0"/>
        </a:xfrm>
      </p:grpSpPr>
      <p:sp>
        <p:nvSpPr>
          <p:cNvPr id="310" name="Google Shape;310;p41"/>
          <p:cNvSpPr/>
          <p:nvPr/>
        </p:nvSpPr>
        <p:spPr>
          <a:xfrm>
            <a:off x="4727170" y="1250940"/>
            <a:ext cx="4053840" cy="5355312"/>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r>
              <a:rPr lang="en-US" sz="900" b="1">
                <a:solidFill>
                  <a:schemeClr val="dk1"/>
                </a:solidFill>
                <a:latin typeface="Calibri"/>
                <a:ea typeface="Calibri"/>
                <a:cs typeface="Calibri"/>
                <a:sym typeface="Calibri"/>
              </a:rPr>
              <a:t>اسم المزارع.......................................................موقع المزرعه</a:t>
            </a:r>
            <a:r>
              <a:rPr lang="en-US" sz="900" b="1" u="sng">
                <a:solidFill>
                  <a:schemeClr val="dk1"/>
                </a:solidFill>
                <a:latin typeface="Calibri"/>
                <a:ea typeface="Calibri"/>
                <a:cs typeface="Calibri"/>
                <a:sym typeface="Calibri"/>
              </a:rPr>
              <a:t> </a:t>
            </a:r>
            <a:r>
              <a:rPr lang="en-US" sz="900">
                <a:solidFill>
                  <a:schemeClr val="dk1"/>
                </a:solidFill>
                <a:latin typeface="Calibri"/>
                <a:ea typeface="Calibri"/>
                <a:cs typeface="Calibri"/>
                <a:sym typeface="Calibri"/>
              </a:rPr>
              <a:t>يتم اخذ احداثيات القطعة بواسطة جهاز الاحداثيات (مبدئيا بالهاتف) في حالة زيارتها: خط العرض: …….. خط الطول ………</a:t>
            </a:r>
            <a:endParaRPr sz="900">
              <a:solidFill>
                <a:schemeClr val="dk1"/>
              </a:solidFill>
              <a:latin typeface="Calibri"/>
              <a:ea typeface="Calibri"/>
              <a:cs typeface="Calibri"/>
              <a:sym typeface="Calibri"/>
            </a:endParaRPr>
          </a:p>
          <a:p>
            <a:pPr marL="0" marR="0" lvl="0" indent="0" algn="r" rtl="1">
              <a:spcBef>
                <a:spcPts val="0"/>
              </a:spcBef>
              <a:spcAft>
                <a:spcPts val="0"/>
              </a:spcAft>
              <a:buNone/>
            </a:pPr>
            <a:r>
              <a:rPr lang="en-US" sz="900" b="1">
                <a:solidFill>
                  <a:schemeClr val="dk1"/>
                </a:solidFill>
                <a:latin typeface="Calibri"/>
                <a:ea typeface="Calibri"/>
                <a:cs typeface="Calibri"/>
                <a:sym typeface="Calibri"/>
              </a:rPr>
              <a:t> </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b="1" u="sng">
                <a:solidFill>
                  <a:schemeClr val="dk1"/>
                </a:solidFill>
                <a:latin typeface="Calibri"/>
                <a:ea typeface="Calibri"/>
                <a:cs typeface="Calibri"/>
                <a:sym typeface="Calibri"/>
              </a:rPr>
              <a:t>اسئلة للمزارعين</a:t>
            </a:r>
            <a:endParaRPr sz="900">
              <a:solidFill>
                <a:schemeClr val="dk1"/>
              </a:solidFill>
              <a:latin typeface="Calibri"/>
              <a:ea typeface="Calibri"/>
              <a:cs typeface="Calibri"/>
              <a:sym typeface="Calibri"/>
            </a:endParaRPr>
          </a:p>
          <a:p>
            <a:pPr marL="0" marR="0" lvl="0" indent="0" algn="r" rtl="1">
              <a:spcBef>
                <a:spcPts val="0"/>
              </a:spcBef>
              <a:spcAft>
                <a:spcPts val="0"/>
              </a:spcAft>
              <a:buNone/>
            </a:pPr>
            <a:r>
              <a:rPr lang="en-US" sz="900">
                <a:solidFill>
                  <a:schemeClr val="dk1"/>
                </a:solidFill>
                <a:latin typeface="Calibri"/>
                <a:ea typeface="Calibri"/>
                <a:cs typeface="Calibri"/>
                <a:sym typeface="Calibri"/>
              </a:rPr>
              <a:t>خصائص المزرعة  وخاصة القطعة  التي تم تركيب النظام الجديد فيها (اطلب من المزارعين ، إن أمكن ، أن يلتقط صور نظام الري والنبات والخط الجانبي (الخط والنقطات)</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نوع المحصول محور النقاش </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صنف المحصول محور النقاش </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مرحلة نمو المحصول محور النقاش</a:t>
            </a:r>
            <a:endParaRPr sz="900">
              <a:solidFill>
                <a:schemeClr val="dk1"/>
              </a:solidFill>
              <a:latin typeface="Calibri"/>
              <a:ea typeface="Calibri"/>
              <a:cs typeface="Calibri"/>
              <a:sym typeface="Calibri"/>
            </a:endParaRPr>
          </a:p>
          <a:p>
            <a:pPr marL="0" marR="0" lvl="0" indent="0" algn="r" rtl="1">
              <a:spcBef>
                <a:spcPts val="0"/>
              </a:spcBef>
              <a:spcAft>
                <a:spcPts val="0"/>
              </a:spcAft>
              <a:buNone/>
            </a:pPr>
            <a:r>
              <a:rPr lang="en-US" sz="900">
                <a:solidFill>
                  <a:schemeClr val="dk1"/>
                </a:solidFill>
                <a:latin typeface="Calibri"/>
                <a:ea typeface="Calibri"/>
                <a:cs typeface="Calibri"/>
                <a:sym typeface="Calibri"/>
              </a:rPr>
              <a:t> </a:t>
            </a:r>
            <a:endParaRPr/>
          </a:p>
          <a:p>
            <a:pPr marL="342900" marR="0" lvl="0" indent="-342900" algn="r" rtl="1">
              <a:spcBef>
                <a:spcPts val="0"/>
              </a:spcBef>
              <a:spcAft>
                <a:spcPts val="0"/>
              </a:spcAft>
              <a:buClr>
                <a:schemeClr val="dk1"/>
              </a:buClr>
              <a:buSzPts val="900"/>
              <a:buFont typeface="Noto Sans Symbols"/>
              <a:buChar char="∙"/>
            </a:pPr>
            <a:r>
              <a:rPr lang="en-US" sz="900" b="1" u="sng">
                <a:solidFill>
                  <a:schemeClr val="dk1"/>
                </a:solidFill>
                <a:latin typeface="Calibri"/>
                <a:ea typeface="Calibri"/>
                <a:cs typeface="Calibri"/>
                <a:sym typeface="Calibri"/>
              </a:rPr>
              <a:t>اسئلة عامة</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هل لديك ملاحظات عامة  سلبية اوايجابية  فيما يتعلق بالشبكة المحسنة </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هل لديك ملاحظات سلبية اوايجابية  بخصوص  الشركة المزودة لانظمة الري الجديدة </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كيف هي الحالة العامة للبئر ومضخة البئر </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كيف هي الحالة العامة  للحوض و مضخته  </a:t>
            </a:r>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هل هناك  فلاتر ضمن شبكة الري  و النوع ان وجد ( الي/ يدوي) </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كيف هي الحالة العامة للفلاتر </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هل يتم التنظيف الدوري للفلاتر و ماهية المدة </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كيف هي حالة شبكة الري: الخطوط الرئيسية والفرعية </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 نوع النقاطات عددها لكل شجرة</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كيف هي الحالة العامة للنقاطات:</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جدولة الري الفعلية: عدد أيام الري في الأسبوع ...........  عدد ساعات الري يوميا ...........</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b="1">
                <a:solidFill>
                  <a:schemeClr val="dk1"/>
                </a:solidFill>
                <a:latin typeface="Calibri"/>
                <a:ea typeface="Calibri"/>
                <a:cs typeface="Calibri"/>
                <a:sym typeface="Calibri"/>
              </a:rPr>
              <a:t>اذا امكن للمزارع اثناء عملية الري الروتينية ان يقوم بحساب مائي للنقاطات بواسطة قياس التدفق للنقاطات باستعمال اي وعاء متاح و معلوم الكمية (كقارورة مياه نصف لتر) مع اخذ الوقت الكافي لملئها </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سعة الوعاء المستعمل: ....... </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الوقت اللازم لملئ الوعاء: ........</a:t>
            </a:r>
            <a:endParaRPr sz="900">
              <a:solidFill>
                <a:schemeClr val="dk1"/>
              </a:solidFill>
              <a:latin typeface="Calibri"/>
              <a:ea typeface="Calibri"/>
              <a:cs typeface="Calibri"/>
              <a:sym typeface="Calibri"/>
            </a:endParaRPr>
          </a:p>
          <a:p>
            <a:pPr marL="0" marR="0" lvl="0" indent="0" algn="r" rtl="1">
              <a:spcBef>
                <a:spcPts val="0"/>
              </a:spcBef>
              <a:spcAft>
                <a:spcPts val="0"/>
              </a:spcAft>
              <a:buNone/>
            </a:pPr>
            <a:r>
              <a:rPr lang="en-US" sz="900">
                <a:solidFill>
                  <a:schemeClr val="dk1"/>
                </a:solidFill>
                <a:latin typeface="Calibri"/>
                <a:ea typeface="Calibri"/>
                <a:cs typeface="Calibri"/>
                <a:sym typeface="Calibri"/>
              </a:rPr>
              <a:t> </a:t>
            </a:r>
            <a:endParaRPr/>
          </a:p>
          <a:p>
            <a:pPr marL="342900" marR="0" lvl="0" indent="-342900" algn="r" rtl="1">
              <a:spcBef>
                <a:spcPts val="0"/>
              </a:spcBef>
              <a:spcAft>
                <a:spcPts val="0"/>
              </a:spcAft>
              <a:buClr>
                <a:schemeClr val="dk1"/>
              </a:buClr>
              <a:buSzPts val="900"/>
              <a:buFont typeface="Noto Sans Symbols"/>
              <a:buChar char="∙"/>
            </a:pPr>
            <a:r>
              <a:rPr lang="en-US" sz="900" b="1">
                <a:solidFill>
                  <a:schemeClr val="dk1"/>
                </a:solidFill>
                <a:latin typeface="Calibri"/>
                <a:ea typeface="Calibri"/>
                <a:cs typeface="Calibri"/>
                <a:sym typeface="Calibri"/>
              </a:rPr>
              <a:t>في حالة زيارة المزرعة يجب ان أمكن اخذ قراءات الضغط  وقياس التدفق للنقاطات باستخدام الاداوات المعتمدة، ثم السؤال عن</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حالة المحاصيل: ....................................................................................</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إنتاجية المحاصيل: ..................................................................................</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a:solidFill>
                  <a:schemeClr val="dk1"/>
                </a:solidFill>
                <a:latin typeface="Calibri"/>
                <a:ea typeface="Calibri"/>
                <a:cs typeface="Calibri"/>
                <a:sym typeface="Calibri"/>
              </a:rPr>
              <a:t>جودة الفاكهه: .......................................................................................</a:t>
            </a:r>
            <a:endParaRPr sz="900">
              <a:solidFill>
                <a:schemeClr val="dk1"/>
              </a:solidFill>
              <a:latin typeface="Calibri"/>
              <a:ea typeface="Calibri"/>
              <a:cs typeface="Calibri"/>
              <a:sym typeface="Calibri"/>
            </a:endParaRPr>
          </a:p>
          <a:p>
            <a:pPr marL="0" marR="0" lvl="0" indent="0" algn="r" rtl="1">
              <a:spcBef>
                <a:spcPts val="0"/>
              </a:spcBef>
              <a:spcAft>
                <a:spcPts val="0"/>
              </a:spcAft>
              <a:buNone/>
            </a:pPr>
            <a:r>
              <a:rPr lang="en-US" sz="900" b="1">
                <a:solidFill>
                  <a:schemeClr val="dk1"/>
                </a:solidFill>
                <a:latin typeface="Calibri"/>
                <a:ea typeface="Calibri"/>
                <a:cs typeface="Calibri"/>
                <a:sym typeface="Calibri"/>
              </a:rPr>
              <a:t> </a:t>
            </a:r>
            <a:endParaRPr sz="900">
              <a:solidFill>
                <a:schemeClr val="dk1"/>
              </a:solidFill>
              <a:latin typeface="Calibri"/>
              <a:ea typeface="Calibri"/>
              <a:cs typeface="Calibri"/>
              <a:sym typeface="Calibri"/>
            </a:endParaRPr>
          </a:p>
          <a:p>
            <a:pPr marL="0" marR="0" lvl="0" indent="0" algn="r" rtl="1">
              <a:spcBef>
                <a:spcPts val="0"/>
              </a:spcBef>
              <a:spcAft>
                <a:spcPts val="0"/>
              </a:spcAft>
              <a:buNone/>
            </a:pPr>
            <a:r>
              <a:rPr lang="en-US" sz="900" b="1">
                <a:solidFill>
                  <a:schemeClr val="dk1"/>
                </a:solidFill>
                <a:latin typeface="Calibri"/>
                <a:ea typeface="Calibri"/>
                <a:cs typeface="Calibri"/>
                <a:sym typeface="Calibri"/>
              </a:rPr>
              <a:t>ملاحظات عامة</a:t>
            </a:r>
            <a:endParaRPr sz="900">
              <a:solidFill>
                <a:schemeClr val="dk1"/>
              </a:solidFill>
              <a:latin typeface="Calibri"/>
              <a:ea typeface="Calibri"/>
              <a:cs typeface="Calibri"/>
              <a:sym typeface="Calibri"/>
            </a:endParaRPr>
          </a:p>
          <a:p>
            <a:pPr marL="342900" marR="0" lvl="0" indent="-342900" algn="r" rtl="1">
              <a:spcBef>
                <a:spcPts val="0"/>
              </a:spcBef>
              <a:spcAft>
                <a:spcPts val="0"/>
              </a:spcAft>
              <a:buClr>
                <a:schemeClr val="dk1"/>
              </a:buClr>
              <a:buSzPts val="900"/>
              <a:buFont typeface="Noto Sans Symbols"/>
              <a:buChar char="∙"/>
            </a:pPr>
            <a:r>
              <a:rPr lang="en-US" sz="900" b="1">
                <a:solidFill>
                  <a:schemeClr val="dk1"/>
                </a:solidFill>
                <a:latin typeface="Calibri"/>
                <a:ea typeface="Calibri"/>
                <a:cs typeface="Calibri"/>
                <a:sym typeface="Calibri"/>
              </a:rPr>
              <a:t>.................................................................................................................................................................................................................................................................................................................................</a:t>
            </a:r>
            <a:endParaRPr sz="900">
              <a:solidFill>
                <a:schemeClr val="dk1"/>
              </a:solidFill>
              <a:latin typeface="Calibri"/>
              <a:ea typeface="Calibri"/>
              <a:cs typeface="Calibri"/>
              <a:sym typeface="Calibri"/>
            </a:endParaRPr>
          </a:p>
        </p:txBody>
      </p:sp>
      <p:graphicFrame>
        <p:nvGraphicFramePr>
          <p:cNvPr id="311" name="Google Shape;311;p41"/>
          <p:cNvGraphicFramePr/>
          <p:nvPr/>
        </p:nvGraphicFramePr>
        <p:xfrm>
          <a:off x="438702" y="1383904"/>
          <a:ext cx="4331425" cy="5410680"/>
        </p:xfrm>
        <a:graphic>
          <a:graphicData uri="http://schemas.openxmlformats.org/drawingml/2006/table">
            <a:tbl>
              <a:tblPr firstRow="1" firstCol="1" bandRow="1">
                <a:noFill/>
                <a:tableStyleId>{8F0064DA-5433-4BEC-A6E7-451F1F305B33}</a:tableStyleId>
              </a:tblPr>
              <a:tblGrid>
                <a:gridCol w="2692950">
                  <a:extLst>
                    <a:ext uri="{9D8B030D-6E8A-4147-A177-3AD203B41FA5}">
                      <a16:colId xmlns:a16="http://schemas.microsoft.com/office/drawing/2014/main" val="20000"/>
                    </a:ext>
                  </a:extLst>
                </a:gridCol>
                <a:gridCol w="826950">
                  <a:extLst>
                    <a:ext uri="{9D8B030D-6E8A-4147-A177-3AD203B41FA5}">
                      <a16:colId xmlns:a16="http://schemas.microsoft.com/office/drawing/2014/main" val="20001"/>
                    </a:ext>
                  </a:extLst>
                </a:gridCol>
                <a:gridCol w="811525">
                  <a:extLst>
                    <a:ext uri="{9D8B030D-6E8A-4147-A177-3AD203B41FA5}">
                      <a16:colId xmlns:a16="http://schemas.microsoft.com/office/drawing/2014/main" val="20002"/>
                    </a:ext>
                  </a:extLst>
                </a:gridCol>
              </a:tblGrid>
              <a:tr h="31102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Variable</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Conventional system</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Implemented system</a:t>
                      </a:r>
                      <a:endParaRPr sz="900" b="0" i="0" u="none" strike="noStrike" cap="none">
                        <a:latin typeface="Gill Sans"/>
                        <a:ea typeface="Gill Sans"/>
                        <a:cs typeface="Gill Sans"/>
                        <a:sym typeface="Gill Sans"/>
                      </a:endParaRPr>
                    </a:p>
                  </a:txBody>
                  <a:tcPr marL="44750" marR="44750" marT="0" marB="0" anchor="ctr"/>
                </a:tc>
                <a:extLst>
                  <a:ext uri="{0D108BD9-81ED-4DB2-BD59-A6C34878D82A}">
                    <a16:rowId xmlns:a16="http://schemas.microsoft.com/office/drawing/2014/main" val="10000"/>
                  </a:ext>
                </a:extLst>
              </a:tr>
              <a:tr h="19642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GPS- latitude (y-value) [range 31.700000 - 32.400000]:</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01"/>
                  </a:ext>
                </a:extLst>
              </a:tr>
              <a:tr h="177300">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GPS- longitude (y-value) [range 31.700000 - 32.400000]:</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02"/>
                  </a:ext>
                </a:extLst>
              </a:tr>
              <a:tr h="1528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Crop specie</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10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10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03"/>
                  </a:ext>
                </a:extLst>
              </a:tr>
              <a:tr h="1528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Variety</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10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10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04"/>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Date of plantation or tree age</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05"/>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Date of end-of dormancy</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06"/>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Flowering date</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07"/>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Maturity date</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08"/>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Harvest date</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09"/>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Yield of record (maximum obtained)</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10"/>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Yield at the previous season</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11"/>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Yield at actual season (at harvest)</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12"/>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Tree canopy total diameter</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13"/>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Tree maximum height</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14"/>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Tree root depth as estimated by the farmer</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15"/>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Distance between planting rows</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16"/>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Distance between trees on the same row</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17"/>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Pipe diameter of the main line (in inch)</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18"/>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Pipe diameter of the sub-main line (in inch)</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19"/>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Plot length</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20"/>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Plot width</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21"/>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Irrigation sector area (in dunam)</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22"/>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Date of Installation [use format: YYYY-MM-DD]:</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23"/>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Lateral pipe diameter (in inch)</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24"/>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Thickness of the lateral pipe (mm)</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25"/>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Number of drip lines per planting row</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26"/>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Brand of irrigation line/emitters</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27"/>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Emitter commercial name</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28"/>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Distance between emitters on the same line (cm)</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29"/>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Nominal flow rate of emitter (liter per hour)</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30"/>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Functioning pressure(bar)</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31"/>
                  </a:ext>
                </a:extLst>
              </a:tr>
              <a:tr h="13807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Number of emitters per tree</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32"/>
                  </a:ext>
                </a:extLst>
              </a:tr>
              <a:tr h="175825">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Average width of the wetting front on the irrigation line (cm)</a:t>
                      </a:r>
                      <a:endParaRPr sz="900" b="0" i="0" u="none" strike="noStrike" cap="none">
                        <a:latin typeface="Gill Sans"/>
                        <a:ea typeface="Gill Sans"/>
                        <a:cs typeface="Gill Sans"/>
                        <a:sym typeface="Gill Sans"/>
                      </a:endParaRPr>
                    </a:p>
                  </a:txBody>
                  <a:tcPr marL="44750" marR="44750" marT="0" marB="0" anchor="ctr"/>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tc>
                  <a:txBody>
                    <a:bodyPr/>
                    <a:lstStyle/>
                    <a:p>
                      <a:pPr marL="0" marR="0" lvl="0" indent="0" algn="l" rtl="0">
                        <a:lnSpc>
                          <a:spcPct val="107000"/>
                        </a:lnSpc>
                        <a:spcBef>
                          <a:spcPts val="0"/>
                        </a:spcBef>
                        <a:spcAft>
                          <a:spcPts val="0"/>
                        </a:spcAft>
                        <a:buNone/>
                      </a:pPr>
                      <a:r>
                        <a:rPr lang="en-US" sz="900" b="0" i="0" u="none" strike="noStrike" cap="none">
                          <a:latin typeface="Gill Sans"/>
                          <a:ea typeface="Gill Sans"/>
                          <a:cs typeface="Gill Sans"/>
                          <a:sym typeface="Gill Sans"/>
                        </a:rPr>
                        <a:t> </a:t>
                      </a:r>
                      <a:endParaRPr sz="900" b="0" i="0" u="none" strike="noStrike" cap="none">
                        <a:latin typeface="Gill Sans"/>
                        <a:ea typeface="Gill Sans"/>
                        <a:cs typeface="Gill Sans"/>
                        <a:sym typeface="Gill Sans"/>
                      </a:endParaRPr>
                    </a:p>
                  </a:txBody>
                  <a:tcPr marL="44750" marR="44750" marT="0" marB="0"/>
                </a:tc>
                <a:extLst>
                  <a:ext uri="{0D108BD9-81ED-4DB2-BD59-A6C34878D82A}">
                    <a16:rowId xmlns:a16="http://schemas.microsoft.com/office/drawing/2014/main" val="10033"/>
                  </a:ext>
                </a:extLst>
              </a:tr>
            </a:tbl>
          </a:graphicData>
        </a:graphic>
      </p:graphicFrame>
      <p:sp>
        <p:nvSpPr>
          <p:cNvPr id="312" name="Google Shape;312;p41"/>
          <p:cNvSpPr/>
          <p:nvPr/>
        </p:nvSpPr>
        <p:spPr>
          <a:xfrm>
            <a:off x="430877" y="415148"/>
            <a:ext cx="8282246" cy="707886"/>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2000"/>
              <a:buFont typeface="Gill Sans"/>
              <a:buNone/>
            </a:pPr>
            <a:r>
              <a:rPr lang="en-US" sz="2000" b="1" u="none" strike="noStrike" cap="none">
                <a:solidFill>
                  <a:srgbClr val="002060"/>
                </a:solidFill>
                <a:latin typeface="Gill Sans"/>
                <a:ea typeface="Gill Sans"/>
                <a:cs typeface="Gill Sans"/>
                <a:sym typeface="Gill Sans"/>
              </a:rPr>
              <a:t>Water audit</a:t>
            </a:r>
            <a:endParaRPr sz="800" b="1" u="none" strike="noStrike" cap="none">
              <a:solidFill>
                <a:srgbClr val="002060"/>
              </a:solidFill>
              <a:latin typeface="Gill Sans"/>
              <a:ea typeface="Gill Sans"/>
              <a:cs typeface="Gill Sans"/>
              <a:sym typeface="Gill Sans"/>
            </a:endParaRPr>
          </a:p>
          <a:p>
            <a:pPr marL="0" marR="0" lvl="0" indent="0" algn="l" rtl="0">
              <a:lnSpc>
                <a:spcPct val="100000"/>
              </a:lnSpc>
              <a:spcBef>
                <a:spcPts val="0"/>
              </a:spcBef>
              <a:spcAft>
                <a:spcPts val="0"/>
              </a:spcAft>
              <a:buClr>
                <a:srgbClr val="002060"/>
              </a:buClr>
              <a:buSzPts val="2000"/>
              <a:buFont typeface="Gill Sans"/>
              <a:buNone/>
            </a:pPr>
            <a:r>
              <a:rPr lang="en-US" sz="2000" b="1" u="none" strike="noStrike" cap="none">
                <a:solidFill>
                  <a:srgbClr val="002060"/>
                </a:solidFill>
                <a:latin typeface="Gill Sans"/>
                <a:ea typeface="Gill Sans"/>
                <a:cs typeface="Gill Sans"/>
                <a:sym typeface="Gill Sans"/>
              </a:rPr>
              <a:t>Crop parameters</a:t>
            </a:r>
            <a:endParaRPr sz="800" b="1" u="none" strike="noStrike" cap="none">
              <a:solidFill>
                <a:srgbClr val="002060"/>
              </a:solidFill>
              <a:latin typeface="Gill Sans"/>
              <a:ea typeface="Gill Sans"/>
              <a:cs typeface="Gill Sans"/>
              <a:sym typeface="Gill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51"/>
        <p:cNvGrpSpPr/>
        <p:nvPr/>
      </p:nvGrpSpPr>
      <p:grpSpPr>
        <a:xfrm>
          <a:off x="0" y="0"/>
          <a:ext cx="0" cy="0"/>
          <a:chOff x="0" y="0"/>
          <a:chExt cx="0" cy="0"/>
        </a:xfrm>
      </p:grpSpPr>
      <p:sp>
        <p:nvSpPr>
          <p:cNvPr id="152" name="Google Shape;152;p24"/>
          <p:cNvSpPr txBox="1">
            <a:spLocks noGrp="1"/>
          </p:cNvSpPr>
          <p:nvPr>
            <p:ph type="body" idx="3"/>
          </p:nvPr>
        </p:nvSpPr>
        <p:spPr>
          <a:xfrm>
            <a:off x="312055" y="624868"/>
            <a:ext cx="5097439" cy="212725"/>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8F95A1"/>
              </a:buClr>
              <a:buSzPts val="1400"/>
              <a:buNone/>
            </a:pPr>
            <a:r>
              <a:rPr lang="en-US"/>
              <a:t>WATER AUDIT AND EVALUATION OF IRRIGATION SYSTEMS </a:t>
            </a:r>
            <a:endParaRPr/>
          </a:p>
        </p:txBody>
      </p:sp>
      <p:sp>
        <p:nvSpPr>
          <p:cNvPr id="153" name="Google Shape;153;p24"/>
          <p:cNvSpPr txBox="1">
            <a:spLocks noGrp="1"/>
          </p:cNvSpPr>
          <p:nvPr>
            <p:ph type="title"/>
          </p:nvPr>
        </p:nvSpPr>
        <p:spPr>
          <a:xfrm>
            <a:off x="312055" y="1255823"/>
            <a:ext cx="6089493" cy="886993"/>
          </a:xfrm>
          <a:prstGeom prst="rect">
            <a:avLst/>
          </a:prstGeom>
          <a:noFill/>
          <a:ln>
            <a:noFill/>
          </a:ln>
        </p:spPr>
        <p:txBody>
          <a:bodyPr spcFirstLastPara="1" wrap="square" lIns="0" tIns="0" rIns="0" bIns="0" anchor="t" anchorCtr="0">
            <a:noAutofit/>
          </a:bodyPr>
          <a:lstStyle/>
          <a:p>
            <a:pPr marL="0" marR="0" lvl="1" indent="0" algn="l" rtl="0">
              <a:spcBef>
                <a:spcPts val="0"/>
              </a:spcBef>
              <a:spcAft>
                <a:spcPts val="0"/>
              </a:spcAft>
              <a:buNone/>
            </a:pPr>
            <a:r>
              <a:rPr lang="en-US" sz="2800">
                <a:solidFill>
                  <a:srgbClr val="002060"/>
                </a:solidFill>
                <a:latin typeface="Gill Sans"/>
                <a:ea typeface="Gill Sans"/>
                <a:cs typeface="Gill Sans"/>
                <a:sym typeface="Gill Sans"/>
              </a:rPr>
              <a:t>Evaluation of irrigation system efficiency in Azraq and Mafraq</a:t>
            </a:r>
            <a:endParaRPr sz="2800">
              <a:solidFill>
                <a:srgbClr val="002060"/>
              </a:solidFill>
              <a:latin typeface="Gill Sans"/>
              <a:ea typeface="Gill Sans"/>
              <a:cs typeface="Gill Sans"/>
              <a:sym typeface="Gill Sans"/>
            </a:endParaRPr>
          </a:p>
        </p:txBody>
      </p:sp>
      <p:sp>
        <p:nvSpPr>
          <p:cNvPr id="154" name="Google Shape;154;p24"/>
          <p:cNvSpPr/>
          <p:nvPr/>
        </p:nvSpPr>
        <p:spPr>
          <a:xfrm>
            <a:off x="7279707" y="6237312"/>
            <a:ext cx="1864293"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dk1"/>
                </a:solidFill>
                <a:latin typeface="Arial"/>
                <a:ea typeface="Arial"/>
                <a:cs typeface="Arial"/>
                <a:sym typeface="Arial"/>
              </a:rPr>
              <a:t>Irrigation pick season and basin usage</a:t>
            </a:r>
            <a:endParaRPr sz="1200">
              <a:solidFill>
                <a:schemeClr val="dk1"/>
              </a:solidFill>
              <a:latin typeface="Arial"/>
              <a:ea typeface="Arial"/>
              <a:cs typeface="Arial"/>
              <a:sym typeface="Arial"/>
            </a:endParaRPr>
          </a:p>
        </p:txBody>
      </p:sp>
      <p:pic>
        <p:nvPicPr>
          <p:cNvPr id="155" name="Google Shape;155;p24"/>
          <p:cNvPicPr preferRelativeResize="0">
            <a:picLocks noGrp="1"/>
          </p:cNvPicPr>
          <p:nvPr>
            <p:ph type="pic" idx="2"/>
          </p:nvPr>
        </p:nvPicPr>
        <p:blipFill rotWithShape="1">
          <a:blip r:embed="rId3">
            <a:alphaModFix/>
          </a:blip>
          <a:srcRect/>
          <a:stretch/>
        </p:blipFill>
        <p:spPr>
          <a:xfrm>
            <a:off x="6456217" y="0"/>
            <a:ext cx="2812473" cy="6858000"/>
          </a:xfrm>
          <a:prstGeom prst="rect">
            <a:avLst/>
          </a:prstGeom>
          <a:solidFill>
            <a:srgbClr val="F2F2F2"/>
          </a:solidFill>
          <a:ln>
            <a:noFill/>
          </a:ln>
        </p:spPr>
      </p:pic>
      <p:sp>
        <p:nvSpPr>
          <p:cNvPr id="156" name="Google Shape;156;p24"/>
          <p:cNvSpPr/>
          <p:nvPr/>
        </p:nvSpPr>
        <p:spPr>
          <a:xfrm>
            <a:off x="366725" y="2648894"/>
            <a:ext cx="6089493" cy="34778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WIT-ICBA team conducted a survey including:</a:t>
            </a:r>
            <a:endParaRPr/>
          </a:p>
          <a:p>
            <a:pPr marL="0" marR="0" lvl="0" indent="0" algn="l" rtl="0">
              <a:spcBef>
                <a:spcPts val="0"/>
              </a:spcBef>
              <a:spcAft>
                <a:spcPts val="0"/>
              </a:spcAft>
              <a:buNone/>
            </a:pPr>
            <a:endParaRPr sz="2000">
              <a:solidFill>
                <a:schemeClr val="dk1"/>
              </a:solidFill>
              <a:latin typeface="Gill Sans"/>
              <a:ea typeface="Gill Sans"/>
              <a:cs typeface="Gill Sans"/>
              <a:sym typeface="Gill Sans"/>
            </a:endParaRPr>
          </a:p>
          <a:p>
            <a:pPr marL="514350" marR="0" lvl="0" indent="-514350" algn="l" rtl="0">
              <a:spcBef>
                <a:spcPts val="0"/>
              </a:spcBef>
              <a:spcAft>
                <a:spcPts val="0"/>
              </a:spcAft>
              <a:buClr>
                <a:schemeClr val="dk1"/>
              </a:buClr>
              <a:buSzPts val="2000"/>
              <a:buFont typeface="Gill Sans"/>
              <a:buAutoNum type="romanLcParenBoth"/>
            </a:pPr>
            <a:r>
              <a:rPr lang="en-US" sz="2000">
                <a:solidFill>
                  <a:schemeClr val="dk1"/>
                </a:solidFill>
                <a:latin typeface="Gill Sans"/>
                <a:ea typeface="Gill Sans"/>
                <a:cs typeface="Gill Sans"/>
                <a:sym typeface="Gill Sans"/>
              </a:rPr>
              <a:t>A farm baseline questionnaire with sections related to audit team and farm information, farming system, farm economics, financing, business profile; </a:t>
            </a:r>
            <a:endParaRPr/>
          </a:p>
          <a:p>
            <a:pPr marL="514350" marR="0" lvl="0" indent="-514350" algn="l" rtl="0">
              <a:spcBef>
                <a:spcPts val="0"/>
              </a:spcBef>
              <a:spcAft>
                <a:spcPts val="0"/>
              </a:spcAft>
              <a:buClr>
                <a:schemeClr val="dk1"/>
              </a:buClr>
              <a:buSzPts val="2000"/>
              <a:buFont typeface="Gill Sans"/>
              <a:buAutoNum type="romanLcParenBoth"/>
            </a:pPr>
            <a:r>
              <a:rPr lang="en-US" sz="2000">
                <a:solidFill>
                  <a:schemeClr val="dk1"/>
                </a:solidFill>
                <a:latin typeface="Gill Sans"/>
                <a:ea typeface="Gill Sans"/>
                <a:cs typeface="Gill Sans"/>
                <a:sym typeface="Gill Sans"/>
              </a:rPr>
              <a:t>Farm level water audit of irrigation systems including sections on wells, pumps hardware and basin, water requirements and demand, irrigation system suppliers and water saving awareness; </a:t>
            </a:r>
            <a:endParaRPr/>
          </a:p>
          <a:p>
            <a:pPr marL="514350" marR="0" lvl="0" indent="-514350" algn="l" rtl="0">
              <a:spcBef>
                <a:spcPts val="0"/>
              </a:spcBef>
              <a:spcAft>
                <a:spcPts val="0"/>
              </a:spcAft>
              <a:buClr>
                <a:schemeClr val="dk1"/>
              </a:buClr>
              <a:buSzPts val="2000"/>
              <a:buFont typeface="Gill Sans"/>
              <a:buAutoNum type="romanLcParenBoth"/>
            </a:pPr>
            <a:r>
              <a:rPr lang="en-US" sz="2000">
                <a:solidFill>
                  <a:schemeClr val="dk1"/>
                </a:solidFill>
                <a:latin typeface="Gill Sans"/>
                <a:ea typeface="Gill Sans"/>
                <a:cs typeface="Gill Sans"/>
                <a:sym typeface="Gill Sans"/>
              </a:rPr>
              <a:t>Water audit at the management block level for the major crop grown in each farm.</a:t>
            </a:r>
            <a:endParaRPr sz="2000">
              <a:solidFill>
                <a:schemeClr val="dk1"/>
              </a:solidFill>
              <a:latin typeface="Gill Sans"/>
              <a:ea typeface="Gill Sans"/>
              <a:cs typeface="Gill Sans"/>
              <a:sym typeface="Gill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17"/>
        <p:cNvGrpSpPr/>
        <p:nvPr/>
      </p:nvGrpSpPr>
      <p:grpSpPr>
        <a:xfrm>
          <a:off x="0" y="0"/>
          <a:ext cx="0" cy="0"/>
          <a:chOff x="0" y="0"/>
          <a:chExt cx="0" cy="0"/>
        </a:xfrm>
      </p:grpSpPr>
      <p:pic>
        <p:nvPicPr>
          <p:cNvPr id="318" name="Google Shape;318;p42" descr="A picture containing person, outdoor, grass, man&#10;&#10;Description automatically generated"/>
          <p:cNvPicPr preferRelativeResize="0">
            <a:picLocks noGrp="1"/>
          </p:cNvPicPr>
          <p:nvPr>
            <p:ph type="pic" idx="2"/>
          </p:nvPr>
        </p:nvPicPr>
        <p:blipFill rotWithShape="1">
          <a:blip r:embed="rId3">
            <a:alphaModFix/>
          </a:blip>
          <a:srcRect l="30078" r="30078"/>
          <a:stretch/>
        </p:blipFill>
        <p:spPr>
          <a:xfrm>
            <a:off x="0" y="0"/>
            <a:ext cx="4023360" cy="6858000"/>
          </a:xfrm>
          <a:prstGeom prst="rect">
            <a:avLst/>
          </a:prstGeom>
          <a:solidFill>
            <a:srgbClr val="D8D8D8"/>
          </a:solidFill>
          <a:ln>
            <a:noFill/>
          </a:ln>
        </p:spPr>
      </p:pic>
      <p:sp>
        <p:nvSpPr>
          <p:cNvPr id="319" name="Google Shape;319;p42"/>
          <p:cNvSpPr txBox="1">
            <a:spLocks noGrp="1"/>
          </p:cNvSpPr>
          <p:nvPr>
            <p:ph type="body" idx="1"/>
          </p:nvPr>
        </p:nvSpPr>
        <p:spPr>
          <a:xfrm>
            <a:off x="4307655" y="3472121"/>
            <a:ext cx="4440559" cy="431802"/>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600"/>
              <a:buNone/>
            </a:pPr>
            <a:endParaRPr sz="1600" b="0">
              <a:solidFill>
                <a:srgbClr val="002060"/>
              </a:solidFill>
            </a:endParaRPr>
          </a:p>
          <a:p>
            <a:pPr marL="0" lvl="0" indent="0" algn="l" rtl="0">
              <a:spcBef>
                <a:spcPts val="0"/>
              </a:spcBef>
              <a:spcAft>
                <a:spcPts val="0"/>
              </a:spcAft>
              <a:buClr>
                <a:srgbClr val="002060"/>
              </a:buClr>
              <a:buSzPts val="1800"/>
              <a:buNone/>
            </a:pPr>
            <a:r>
              <a:rPr lang="en-US" sz="1800" b="0">
                <a:solidFill>
                  <a:srgbClr val="002060"/>
                </a:solidFill>
              </a:rPr>
              <a:t>WATER AUDIT AND EVALUATION OF IRRIGATION SYSTEMS </a:t>
            </a:r>
            <a:endParaRPr/>
          </a:p>
        </p:txBody>
      </p:sp>
      <p:sp>
        <p:nvSpPr>
          <p:cNvPr id="320" name="Google Shape;320;p42"/>
          <p:cNvSpPr txBox="1">
            <a:spLocks noGrp="1"/>
          </p:cNvSpPr>
          <p:nvPr>
            <p:ph type="ctrTitle"/>
          </p:nvPr>
        </p:nvSpPr>
        <p:spPr>
          <a:xfrm>
            <a:off x="4307657" y="1375043"/>
            <a:ext cx="4440558" cy="709424"/>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rgbClr val="002060"/>
              </a:buClr>
              <a:buSzPts val="3200"/>
              <a:buFont typeface="Gill Sans"/>
              <a:buNone/>
            </a:pPr>
            <a:r>
              <a:rPr lang="en-US" sz="3200" b="0">
                <a:solidFill>
                  <a:srgbClr val="002060"/>
                </a:solidFill>
              </a:rPr>
              <a:t>ON-FARM WATER AUDIT</a:t>
            </a:r>
            <a:endParaRPr sz="3200" b="0">
              <a:solidFill>
                <a:srgbClr val="002060"/>
              </a:solidFill>
            </a:endParaRPr>
          </a:p>
        </p:txBody>
      </p:sp>
      <p:sp>
        <p:nvSpPr>
          <p:cNvPr id="321" name="Google Shape;321;p42"/>
          <p:cNvSpPr txBox="1">
            <a:spLocks noGrp="1"/>
          </p:cNvSpPr>
          <p:nvPr>
            <p:ph type="subTitle" idx="3"/>
          </p:nvPr>
        </p:nvSpPr>
        <p:spPr>
          <a:xfrm>
            <a:off x="4307657" y="2635311"/>
            <a:ext cx="4364637" cy="431803"/>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rgbClr val="002060"/>
              </a:buClr>
              <a:buSzPts val="2800"/>
              <a:buFont typeface="Gill Sans"/>
              <a:buNone/>
            </a:pPr>
            <a:r>
              <a:rPr lang="en-US" sz="2800">
                <a:solidFill>
                  <a:srgbClr val="002060"/>
                </a:solidFill>
              </a:rPr>
              <a:t>Video</a:t>
            </a:r>
            <a:endParaRPr/>
          </a:p>
          <a:p>
            <a:pPr marL="0" lvl="0" indent="0" algn="l" rtl="0">
              <a:lnSpc>
                <a:spcPct val="90000"/>
              </a:lnSpc>
              <a:spcBef>
                <a:spcPts val="1200"/>
              </a:spcBef>
              <a:spcAft>
                <a:spcPts val="0"/>
              </a:spcAft>
              <a:buClr>
                <a:schemeClr val="dk1"/>
              </a:buClr>
              <a:buSzPts val="2800"/>
              <a:buFont typeface="Gill Sans"/>
              <a:buNone/>
            </a:pPr>
            <a:endParaRPr sz="2800">
              <a:solidFill>
                <a:srgbClr val="002060"/>
              </a:solidFill>
            </a:endParaRPr>
          </a:p>
        </p:txBody>
      </p:sp>
    </p:spTree>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26"/>
        <p:cNvGrpSpPr/>
        <p:nvPr/>
      </p:nvGrpSpPr>
      <p:grpSpPr>
        <a:xfrm>
          <a:off x="0" y="0"/>
          <a:ext cx="0" cy="0"/>
          <a:chOff x="0" y="0"/>
          <a:chExt cx="0" cy="0"/>
        </a:xfrm>
      </p:grpSpPr>
      <p:sp>
        <p:nvSpPr>
          <p:cNvPr id="327" name="Google Shape;327;p43"/>
          <p:cNvSpPr txBox="1">
            <a:spLocks noGrp="1"/>
          </p:cNvSpPr>
          <p:nvPr>
            <p:ph type="title" idx="4294967295"/>
          </p:nvPr>
        </p:nvSpPr>
        <p:spPr>
          <a:xfrm>
            <a:off x="4904509" y="2393950"/>
            <a:ext cx="4229100" cy="1035050"/>
          </a:xfrm>
          <a:prstGeom prst="rect">
            <a:avLst/>
          </a:prstGeom>
          <a:noFill/>
          <a:ln>
            <a:noFill/>
          </a:ln>
        </p:spPr>
        <p:txBody>
          <a:bodyPr spcFirstLastPara="1" wrap="square" lIns="0" tIns="0" rIns="0" bIns="0" anchor="t" anchorCtr="0">
            <a:noAutofit/>
          </a:bodyPr>
          <a:lstStyle/>
          <a:p>
            <a:pPr marL="0" lvl="0" indent="0" algn="l" rtl="0">
              <a:lnSpc>
                <a:spcPct val="150000"/>
              </a:lnSpc>
              <a:spcBef>
                <a:spcPts val="0"/>
              </a:spcBef>
              <a:spcAft>
                <a:spcPts val="0"/>
              </a:spcAft>
              <a:buClr>
                <a:srgbClr val="002060"/>
              </a:buClr>
              <a:buSzPts val="4000"/>
              <a:buFont typeface="Gill Sans"/>
              <a:buNone/>
            </a:pPr>
            <a:r>
              <a:rPr lang="en-US" sz="4000" b="0">
                <a:solidFill>
                  <a:srgbClr val="002060"/>
                </a:solidFill>
              </a:rPr>
              <a:t>Design of drip Irrigation System</a:t>
            </a:r>
            <a:br>
              <a:rPr lang="en-US" sz="4000" b="0">
                <a:solidFill>
                  <a:srgbClr val="002060"/>
                </a:solidFill>
              </a:rPr>
            </a:br>
            <a:endParaRPr sz="2400" b="0">
              <a:solidFill>
                <a:srgbClr val="002060"/>
              </a:solidFill>
            </a:endParaRPr>
          </a:p>
        </p:txBody>
      </p:sp>
      <p:pic>
        <p:nvPicPr>
          <p:cNvPr id="328" name="Google Shape;328;p43"/>
          <p:cNvPicPr preferRelativeResize="0">
            <a:picLocks noGrp="1"/>
          </p:cNvPicPr>
          <p:nvPr>
            <p:ph type="pic" idx="2"/>
          </p:nvPr>
        </p:nvPicPr>
        <p:blipFill rotWithShape="1">
          <a:blip r:embed="rId3">
            <a:alphaModFix/>
          </a:blip>
          <a:srcRect l="10262" r="5008"/>
          <a:stretch/>
        </p:blipFill>
        <p:spPr>
          <a:xfrm>
            <a:off x="0" y="0"/>
            <a:ext cx="4461164" cy="6858000"/>
          </a:xfrm>
          <a:prstGeom prst="rect">
            <a:avLst/>
          </a:prstGeom>
          <a:solidFill>
            <a:srgbClr val="D8D8D8"/>
          </a:solidFill>
          <a:ln>
            <a:noFill/>
          </a:ln>
        </p:spPr>
      </p:pic>
    </p:spTree>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332"/>
        <p:cNvGrpSpPr/>
        <p:nvPr/>
      </p:nvGrpSpPr>
      <p:grpSpPr>
        <a:xfrm>
          <a:off x="0" y="0"/>
          <a:ext cx="0" cy="0"/>
          <a:chOff x="0" y="0"/>
          <a:chExt cx="0" cy="0"/>
        </a:xfrm>
      </p:grpSpPr>
      <p:sp>
        <p:nvSpPr>
          <p:cNvPr id="333" name="Google Shape;333;p44"/>
          <p:cNvSpPr/>
          <p:nvPr/>
        </p:nvSpPr>
        <p:spPr>
          <a:xfrm>
            <a:off x="717520" y="1295059"/>
            <a:ext cx="7644815" cy="941796"/>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None/>
            </a:pPr>
            <a:r>
              <a:rPr lang="en-US" sz="1600">
                <a:solidFill>
                  <a:schemeClr val="dk1"/>
                </a:solidFill>
                <a:latin typeface="Comic Sans MS"/>
                <a:ea typeface="Comic Sans MS"/>
                <a:cs typeface="Comic Sans MS"/>
                <a:sym typeface="Comic Sans MS"/>
              </a:rPr>
              <a:t>Generally, drip irrigation is the best system to apply of water directly near the root zone of plants with minimum water and energy loss. However, a water audit should be carried out regularly to ensure that this objective is achieved.</a:t>
            </a:r>
            <a:endParaRPr sz="1400">
              <a:solidFill>
                <a:schemeClr val="dk1"/>
              </a:solidFill>
              <a:latin typeface="Comic Sans MS"/>
              <a:ea typeface="Comic Sans MS"/>
              <a:cs typeface="Comic Sans MS"/>
              <a:sym typeface="Comic Sans MS"/>
            </a:endParaRPr>
          </a:p>
        </p:txBody>
      </p:sp>
      <p:grpSp>
        <p:nvGrpSpPr>
          <p:cNvPr id="334" name="Google Shape;334;p44"/>
          <p:cNvGrpSpPr/>
          <p:nvPr/>
        </p:nvGrpSpPr>
        <p:grpSpPr>
          <a:xfrm>
            <a:off x="557629" y="2013967"/>
            <a:ext cx="8158669" cy="2881293"/>
            <a:chOff x="0" y="1307385"/>
            <a:chExt cx="8158669" cy="2881293"/>
          </a:xfrm>
        </p:grpSpPr>
        <p:sp>
          <p:nvSpPr>
            <p:cNvPr id="335" name="Google Shape;335;p44"/>
            <p:cNvSpPr/>
            <p:nvPr/>
          </p:nvSpPr>
          <p:spPr>
            <a:xfrm rot="5400000">
              <a:off x="207" y="1307178"/>
              <a:ext cx="2696025" cy="2696440"/>
            </a:xfrm>
            <a:prstGeom prst="blockArc">
              <a:avLst>
                <a:gd name="adj1" fmla="val 13500000"/>
                <a:gd name="adj2" fmla="val 18900000"/>
                <a:gd name="adj3" fmla="val 4960"/>
              </a:avLst>
            </a:prstGeom>
            <a:solidFill>
              <a:srgbClr val="10A8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4"/>
            <p:cNvSpPr/>
            <p:nvPr/>
          </p:nvSpPr>
          <p:spPr>
            <a:xfrm rot="-5400000">
              <a:off x="2774970" y="1307178"/>
              <a:ext cx="2696025" cy="2696440"/>
            </a:xfrm>
            <a:prstGeom prst="blockArc">
              <a:avLst>
                <a:gd name="adj1" fmla="val 13500000"/>
                <a:gd name="adj2" fmla="val 18900000"/>
                <a:gd name="adj3" fmla="val 4960"/>
              </a:avLst>
            </a:prstGeom>
            <a:solidFill>
              <a:srgbClr val="10A8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4"/>
            <p:cNvSpPr/>
            <p:nvPr/>
          </p:nvSpPr>
          <p:spPr>
            <a:xfrm>
              <a:off x="3093767" y="3649300"/>
              <a:ext cx="2047010" cy="5393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4"/>
            <p:cNvSpPr txBox="1"/>
            <p:nvPr/>
          </p:nvSpPr>
          <p:spPr>
            <a:xfrm>
              <a:off x="3093767" y="3649300"/>
              <a:ext cx="2047010" cy="539378"/>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dk1"/>
                </a:buClr>
                <a:buSzPts val="2500"/>
                <a:buFont typeface="Gill Sans"/>
                <a:buNone/>
              </a:pPr>
              <a:r>
                <a:rPr lang="en-US" sz="2500" b="1" i="0">
                  <a:solidFill>
                    <a:schemeClr val="dk1"/>
                  </a:solidFill>
                  <a:latin typeface="Gill Sans"/>
                  <a:ea typeface="Gill Sans"/>
                  <a:cs typeface="Gill Sans"/>
                  <a:sym typeface="Gill Sans"/>
                </a:rPr>
                <a:t>Audit </a:t>
              </a:r>
              <a:endParaRPr/>
            </a:p>
          </p:txBody>
        </p:sp>
        <p:sp>
          <p:nvSpPr>
            <p:cNvPr id="339" name="Google Shape;339;p44"/>
            <p:cNvSpPr/>
            <p:nvPr/>
          </p:nvSpPr>
          <p:spPr>
            <a:xfrm rot="5400000">
              <a:off x="2688488" y="1307178"/>
              <a:ext cx="2696025" cy="2696440"/>
            </a:xfrm>
            <a:prstGeom prst="blockArc">
              <a:avLst>
                <a:gd name="adj1" fmla="val 13500000"/>
                <a:gd name="adj2" fmla="val 18900000"/>
                <a:gd name="adj3" fmla="val 4960"/>
              </a:avLst>
            </a:prstGeom>
            <a:solidFill>
              <a:srgbClr val="10A8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4"/>
            <p:cNvSpPr/>
            <p:nvPr/>
          </p:nvSpPr>
          <p:spPr>
            <a:xfrm rot="-5400000">
              <a:off x="5462436" y="1307178"/>
              <a:ext cx="2696025" cy="2696440"/>
            </a:xfrm>
            <a:prstGeom prst="blockArc">
              <a:avLst>
                <a:gd name="adj1" fmla="val 13500000"/>
                <a:gd name="adj2" fmla="val 18900000"/>
                <a:gd name="adj3" fmla="val 4960"/>
              </a:avLst>
            </a:prstGeom>
            <a:solidFill>
              <a:srgbClr val="10A8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4"/>
            <p:cNvSpPr/>
            <p:nvPr/>
          </p:nvSpPr>
          <p:spPr>
            <a:xfrm>
              <a:off x="5584608" y="3649300"/>
              <a:ext cx="2047010" cy="5393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4"/>
            <p:cNvSpPr txBox="1"/>
            <p:nvPr/>
          </p:nvSpPr>
          <p:spPr>
            <a:xfrm>
              <a:off x="5584608" y="3649300"/>
              <a:ext cx="2047010" cy="539378"/>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dk1"/>
                </a:buClr>
                <a:buSzPts val="2500"/>
                <a:buFont typeface="Gill Sans"/>
                <a:buNone/>
              </a:pPr>
              <a:r>
                <a:rPr lang="en-US" sz="2500" b="1" i="0">
                  <a:solidFill>
                    <a:schemeClr val="dk1"/>
                  </a:solidFill>
                  <a:latin typeface="Gill Sans"/>
                  <a:ea typeface="Gill Sans"/>
                  <a:cs typeface="Gill Sans"/>
                  <a:sym typeface="Gill Sans"/>
                </a:rPr>
                <a:t>Reaction </a:t>
              </a:r>
              <a:endParaRPr/>
            </a:p>
          </p:txBody>
        </p:sp>
        <p:sp>
          <p:nvSpPr>
            <p:cNvPr id="343" name="Google Shape;343;p44"/>
            <p:cNvSpPr/>
            <p:nvPr/>
          </p:nvSpPr>
          <p:spPr>
            <a:xfrm>
              <a:off x="3027992" y="2080990"/>
              <a:ext cx="1235255" cy="1235255"/>
            </a:xfrm>
            <a:prstGeom prst="ellipse">
              <a:avLst/>
            </a:prstGeom>
            <a:solidFill>
              <a:srgbClr val="10A8A0">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4"/>
            <p:cNvSpPr txBox="1"/>
            <p:nvPr/>
          </p:nvSpPr>
          <p:spPr>
            <a:xfrm>
              <a:off x="3200482" y="2226653"/>
              <a:ext cx="712219" cy="94392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Gill Sans"/>
                <a:buNone/>
              </a:pPr>
              <a:r>
                <a:rPr lang="en-US" sz="1800" b="1" i="0">
                  <a:solidFill>
                    <a:schemeClr val="dk1"/>
                  </a:solidFill>
                  <a:latin typeface="Gill Sans"/>
                  <a:ea typeface="Gill Sans"/>
                  <a:cs typeface="Gill Sans"/>
                  <a:sym typeface="Gill Sans"/>
                </a:rPr>
                <a:t>water audit</a:t>
              </a:r>
              <a:endParaRPr/>
            </a:p>
          </p:txBody>
        </p:sp>
        <p:sp>
          <p:nvSpPr>
            <p:cNvPr id="345" name="Google Shape;345;p44"/>
            <p:cNvSpPr/>
            <p:nvPr/>
          </p:nvSpPr>
          <p:spPr>
            <a:xfrm>
              <a:off x="3918266" y="2080990"/>
              <a:ext cx="1235255" cy="1235255"/>
            </a:xfrm>
            <a:prstGeom prst="ellipse">
              <a:avLst/>
            </a:prstGeom>
            <a:solidFill>
              <a:srgbClr val="10A8A0">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4"/>
            <p:cNvSpPr txBox="1"/>
            <p:nvPr/>
          </p:nvSpPr>
          <p:spPr>
            <a:xfrm>
              <a:off x="4268811" y="2226653"/>
              <a:ext cx="712219" cy="94392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800"/>
                <a:buFont typeface="Gill Sans"/>
                <a:buNone/>
              </a:pPr>
              <a:r>
                <a:rPr lang="en-US" sz="1800" b="1" i="0">
                  <a:solidFill>
                    <a:schemeClr val="dk1"/>
                  </a:solidFill>
                  <a:latin typeface="Gill Sans"/>
                  <a:ea typeface="Gill Sans"/>
                  <a:cs typeface="Gill Sans"/>
                  <a:sym typeface="Gill Sans"/>
                </a:rPr>
                <a:t>Farm audit</a:t>
              </a:r>
              <a:endParaRPr/>
            </a:p>
          </p:txBody>
        </p:sp>
        <p:sp>
          <p:nvSpPr>
            <p:cNvPr id="347" name="Google Shape;347;p44"/>
            <p:cNvSpPr/>
            <p:nvPr/>
          </p:nvSpPr>
          <p:spPr>
            <a:xfrm>
              <a:off x="651738" y="1716659"/>
              <a:ext cx="1106103" cy="854279"/>
            </a:xfrm>
            <a:prstGeom prst="ellipse">
              <a:avLst/>
            </a:prstGeom>
            <a:solidFill>
              <a:schemeClr val="accent3">
                <a:alpha val="49803"/>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4"/>
            <p:cNvSpPr txBox="1"/>
            <p:nvPr/>
          </p:nvSpPr>
          <p:spPr>
            <a:xfrm>
              <a:off x="813723" y="1841765"/>
              <a:ext cx="782133" cy="604067"/>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900"/>
                <a:buFont typeface="Gill Sans"/>
                <a:buNone/>
              </a:pPr>
              <a:r>
                <a:rPr lang="en-US" sz="900" b="1" i="0">
                  <a:solidFill>
                    <a:schemeClr val="dk1"/>
                  </a:solidFill>
                  <a:latin typeface="Gill Sans"/>
                  <a:ea typeface="Gill Sans"/>
                  <a:cs typeface="Gill Sans"/>
                  <a:sym typeface="Gill Sans"/>
                </a:rPr>
                <a:t>Heterogeneity </a:t>
              </a:r>
              <a:endParaRPr/>
            </a:p>
          </p:txBody>
        </p:sp>
        <p:sp>
          <p:nvSpPr>
            <p:cNvPr id="349" name="Google Shape;349;p44"/>
            <p:cNvSpPr/>
            <p:nvPr/>
          </p:nvSpPr>
          <p:spPr>
            <a:xfrm>
              <a:off x="462596" y="2430875"/>
              <a:ext cx="419618" cy="419451"/>
            </a:xfrm>
            <a:prstGeom prst="ellipse">
              <a:avLst/>
            </a:prstGeom>
            <a:solidFill>
              <a:srgbClr val="10A8A0">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4"/>
            <p:cNvSpPr/>
            <p:nvPr/>
          </p:nvSpPr>
          <p:spPr>
            <a:xfrm>
              <a:off x="1702023" y="1884699"/>
              <a:ext cx="244159" cy="244000"/>
            </a:xfrm>
            <a:prstGeom prst="ellipse">
              <a:avLst/>
            </a:prstGeom>
            <a:solidFill>
              <a:srgbClr val="10A8A0">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4"/>
            <p:cNvSpPr/>
            <p:nvPr/>
          </p:nvSpPr>
          <p:spPr>
            <a:xfrm>
              <a:off x="1611290" y="2226893"/>
              <a:ext cx="854259" cy="854279"/>
            </a:xfrm>
            <a:prstGeom prst="ellipse">
              <a:avLst/>
            </a:prstGeom>
            <a:solidFill>
              <a:srgbClr val="7F7F7F">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4"/>
            <p:cNvSpPr txBox="1"/>
            <p:nvPr/>
          </p:nvSpPr>
          <p:spPr>
            <a:xfrm>
              <a:off x="1736393" y="2351999"/>
              <a:ext cx="604053" cy="604067"/>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900"/>
                <a:buFont typeface="Gill Sans"/>
                <a:buNone/>
              </a:pPr>
              <a:r>
                <a:rPr lang="en-US" sz="900" b="1" i="0">
                  <a:solidFill>
                    <a:schemeClr val="dk1"/>
                  </a:solidFill>
                  <a:latin typeface="Gill Sans"/>
                  <a:ea typeface="Gill Sans"/>
                  <a:cs typeface="Gill Sans"/>
                  <a:sym typeface="Gill Sans"/>
                </a:rPr>
                <a:t>Over irrigation </a:t>
              </a:r>
              <a:endParaRPr/>
            </a:p>
          </p:txBody>
        </p:sp>
        <p:sp>
          <p:nvSpPr>
            <p:cNvPr id="353" name="Google Shape;353;p44"/>
            <p:cNvSpPr/>
            <p:nvPr/>
          </p:nvSpPr>
          <p:spPr>
            <a:xfrm>
              <a:off x="1700621" y="3133418"/>
              <a:ext cx="244159" cy="244000"/>
            </a:xfrm>
            <a:prstGeom prst="ellipse">
              <a:avLst/>
            </a:prstGeom>
            <a:solidFill>
              <a:srgbClr val="10A8A0">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4"/>
            <p:cNvSpPr/>
            <p:nvPr/>
          </p:nvSpPr>
          <p:spPr>
            <a:xfrm>
              <a:off x="792883" y="2715079"/>
              <a:ext cx="854259" cy="854279"/>
            </a:xfrm>
            <a:prstGeom prst="ellipse">
              <a:avLst/>
            </a:prstGeom>
            <a:solidFill>
              <a:srgbClr val="F29DA4">
                <a:alpha val="49803"/>
              </a:srgb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4"/>
            <p:cNvSpPr txBox="1"/>
            <p:nvPr/>
          </p:nvSpPr>
          <p:spPr>
            <a:xfrm>
              <a:off x="917986" y="2840185"/>
              <a:ext cx="604053" cy="604067"/>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dk1"/>
                </a:buClr>
                <a:buSzPts val="900"/>
                <a:buFont typeface="Gill Sans"/>
                <a:buNone/>
              </a:pPr>
              <a:r>
                <a:rPr lang="en-US" sz="900" b="1" i="0">
                  <a:solidFill>
                    <a:schemeClr val="dk1"/>
                  </a:solidFill>
                  <a:latin typeface="Gill Sans"/>
                  <a:ea typeface="Gill Sans"/>
                  <a:cs typeface="Gill Sans"/>
                  <a:sym typeface="Gill Sans"/>
                </a:rPr>
                <a:t>Energy cost high </a:t>
              </a:r>
              <a:endParaRPr/>
            </a:p>
          </p:txBody>
        </p:sp>
        <p:sp>
          <p:nvSpPr>
            <p:cNvPr id="356" name="Google Shape;356;p44"/>
            <p:cNvSpPr/>
            <p:nvPr/>
          </p:nvSpPr>
          <p:spPr>
            <a:xfrm>
              <a:off x="5817130" y="1864628"/>
              <a:ext cx="1574623" cy="1574338"/>
            </a:xfrm>
            <a:prstGeom prst="ellipse">
              <a:avLst/>
            </a:prstGeom>
            <a:solidFill>
              <a:srgbClr val="92D05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4"/>
            <p:cNvSpPr txBox="1"/>
            <p:nvPr/>
          </p:nvSpPr>
          <p:spPr>
            <a:xfrm>
              <a:off x="6047728" y="2095184"/>
              <a:ext cx="1113427" cy="1113226"/>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lt1"/>
                </a:buClr>
                <a:buSzPts val="1900"/>
                <a:buFont typeface="Gill Sans"/>
                <a:buNone/>
              </a:pPr>
              <a:r>
                <a:rPr lang="en-US" sz="1900" b="1" i="0">
                  <a:solidFill>
                    <a:schemeClr val="lt1"/>
                  </a:solidFill>
                  <a:latin typeface="Gill Sans"/>
                  <a:ea typeface="Gill Sans"/>
                  <a:cs typeface="Gill Sans"/>
                  <a:sym typeface="Gill Sans"/>
                </a:rPr>
                <a:t>Solution </a:t>
              </a:r>
              <a:endParaRPr/>
            </a:p>
          </p:txBody>
        </p:sp>
        <p:sp>
          <p:nvSpPr>
            <p:cNvPr id="358" name="Google Shape;358;p44"/>
            <p:cNvSpPr/>
            <p:nvPr/>
          </p:nvSpPr>
          <p:spPr>
            <a:xfrm>
              <a:off x="506653" y="3649300"/>
              <a:ext cx="2047010" cy="5393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4"/>
            <p:cNvSpPr txBox="1"/>
            <p:nvPr/>
          </p:nvSpPr>
          <p:spPr>
            <a:xfrm>
              <a:off x="506653" y="3649300"/>
              <a:ext cx="2047010" cy="539378"/>
            </a:xfrm>
            <a:prstGeom prst="rect">
              <a:avLst/>
            </a:prstGeom>
            <a:noFill/>
            <a:ln>
              <a:noFill/>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chemeClr val="dk1"/>
                </a:buClr>
                <a:buSzPts val="2500"/>
                <a:buFont typeface="Gill Sans"/>
                <a:buNone/>
              </a:pPr>
              <a:r>
                <a:rPr lang="en-US" sz="2500" b="1" i="0">
                  <a:solidFill>
                    <a:schemeClr val="dk1"/>
                  </a:solidFill>
                  <a:latin typeface="Gill Sans"/>
                  <a:ea typeface="Gill Sans"/>
                  <a:cs typeface="Gill Sans"/>
                  <a:sym typeface="Gill Sans"/>
                </a:rPr>
                <a:t>Situation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364"/>
        <p:cNvGrpSpPr/>
        <p:nvPr/>
      </p:nvGrpSpPr>
      <p:grpSpPr>
        <a:xfrm>
          <a:off x="0" y="0"/>
          <a:ext cx="0" cy="0"/>
          <a:chOff x="0" y="0"/>
          <a:chExt cx="0" cy="0"/>
        </a:xfrm>
      </p:grpSpPr>
      <p:sp>
        <p:nvSpPr>
          <p:cNvPr id="365" name="Google Shape;365;p45"/>
          <p:cNvSpPr/>
          <p:nvPr/>
        </p:nvSpPr>
        <p:spPr>
          <a:xfrm>
            <a:off x="4915698" y="5059733"/>
            <a:ext cx="107156" cy="138670"/>
          </a:xfrm>
          <a:custGeom>
            <a:avLst/>
            <a:gdLst/>
            <a:ahLst/>
            <a:cxnLst/>
            <a:rect l="l" t="t" r="r" b="b"/>
            <a:pathLst>
              <a:path w="107156" h="138670" extrusionOk="0">
                <a:moveTo>
                  <a:pt x="0" y="138670"/>
                </a:moveTo>
                <a:cubicBezTo>
                  <a:pt x="38894" y="137479"/>
                  <a:pt x="77788" y="136288"/>
                  <a:pt x="95250" y="114857"/>
                </a:cubicBezTo>
                <a:cubicBezTo>
                  <a:pt x="112712" y="93426"/>
                  <a:pt x="102791" y="27544"/>
                  <a:pt x="104775" y="10082"/>
                </a:cubicBezTo>
                <a:cubicBezTo>
                  <a:pt x="106759" y="-7381"/>
                  <a:pt x="106957" y="1350"/>
                  <a:pt x="107156" y="10082"/>
                </a:cubicBezTo>
              </a:path>
            </a:pathLst>
          </a:custGeom>
          <a:noFill/>
          <a:ln w="9525" cap="flat" cmpd="sng">
            <a:solidFill>
              <a:srgbClr val="7F7F7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66" name="Google Shape;366;p45"/>
          <p:cNvCxnSpPr/>
          <p:nvPr/>
        </p:nvCxnSpPr>
        <p:spPr>
          <a:xfrm>
            <a:off x="4631048" y="5126681"/>
            <a:ext cx="708359" cy="0"/>
          </a:xfrm>
          <a:prstGeom prst="straightConnector1">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sp>
        <p:nvSpPr>
          <p:cNvPr id="367" name="Google Shape;367;p45"/>
          <p:cNvSpPr/>
          <p:nvPr/>
        </p:nvSpPr>
        <p:spPr>
          <a:xfrm rot="-248060">
            <a:off x="7779927" y="4281423"/>
            <a:ext cx="471543" cy="762303"/>
          </a:xfrm>
          <a:prstGeom prst="flowChartMagneticDisk">
            <a:avLst/>
          </a:prstGeom>
          <a:blipFill rotWithShape="1">
            <a:blip r:embed="rId3">
              <a:alphaModFix/>
            </a:blip>
            <a:tile tx="0" ty="0" sx="100000" sy="100000" flip="none" algn="tl"/>
          </a:blipFill>
          <a:ln w="12700" cap="flat" cmpd="sng">
            <a:solidFill>
              <a:srgbClr val="0D7A76"/>
            </a:solidFill>
            <a:prstDash val="dot"/>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8" name="Google Shape;368;p45"/>
          <p:cNvSpPr/>
          <p:nvPr/>
        </p:nvSpPr>
        <p:spPr>
          <a:xfrm>
            <a:off x="5742080" y="4260477"/>
            <a:ext cx="2770496" cy="1080120"/>
          </a:xfrm>
          <a:prstGeom prst="rect">
            <a:avLst/>
          </a:prstGeom>
          <a:gradFill>
            <a:gsLst>
              <a:gs pos="0">
                <a:srgbClr val="FFDD6A">
                  <a:alpha val="28627"/>
                </a:srgbClr>
              </a:gs>
              <a:gs pos="100000">
                <a:srgbClr val="FFDD6A">
                  <a:alpha val="0"/>
                </a:srgbClr>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9" name="Google Shape;369;p45"/>
          <p:cNvSpPr txBox="1">
            <a:spLocks noGrp="1"/>
          </p:cNvSpPr>
          <p:nvPr>
            <p:ph type="title"/>
          </p:nvPr>
        </p:nvSpPr>
        <p:spPr>
          <a:xfrm>
            <a:off x="413658" y="710869"/>
            <a:ext cx="8229600" cy="517519"/>
          </a:xfrm>
          <a:prstGeom prst="rect">
            <a:avLst/>
          </a:prstGeom>
          <a:noFill/>
          <a:ln>
            <a:noFill/>
          </a:ln>
        </p:spPr>
        <p:txBody>
          <a:bodyPr spcFirstLastPara="1" wrap="square" lIns="0" tIns="0" rIns="0" bIns="0" anchor="t" anchorCtr="0">
            <a:noAutofit/>
          </a:bodyPr>
          <a:lstStyle/>
          <a:p>
            <a:pPr marL="0" lvl="1" indent="0" algn="l" rtl="0">
              <a:lnSpc>
                <a:spcPct val="80000"/>
              </a:lnSpc>
              <a:spcBef>
                <a:spcPts val="0"/>
              </a:spcBef>
              <a:spcAft>
                <a:spcPts val="0"/>
              </a:spcAft>
              <a:buNone/>
            </a:pPr>
            <a:r>
              <a:rPr lang="en-US" sz="3600">
                <a:solidFill>
                  <a:srgbClr val="002060"/>
                </a:solidFill>
                <a:latin typeface="Gill Sans"/>
                <a:ea typeface="Gill Sans"/>
                <a:cs typeface="Gill Sans"/>
                <a:sym typeface="Gill Sans"/>
              </a:rPr>
              <a:t>Irrigation hardware</a:t>
            </a:r>
            <a:endParaRPr/>
          </a:p>
        </p:txBody>
      </p:sp>
      <p:cxnSp>
        <p:nvCxnSpPr>
          <p:cNvPr id="370" name="Google Shape;370;p45"/>
          <p:cNvCxnSpPr/>
          <p:nvPr/>
        </p:nvCxnSpPr>
        <p:spPr>
          <a:xfrm>
            <a:off x="7888312" y="4308069"/>
            <a:ext cx="65884" cy="615660"/>
          </a:xfrm>
          <a:prstGeom prst="straightConnector1">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371" name="Google Shape;371;p45"/>
          <p:cNvCxnSpPr/>
          <p:nvPr/>
        </p:nvCxnSpPr>
        <p:spPr>
          <a:xfrm rot="10800000">
            <a:off x="6968149" y="4320769"/>
            <a:ext cx="932865" cy="2062"/>
          </a:xfrm>
          <a:prstGeom prst="straightConnector1">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372" name="Google Shape;372;p45"/>
          <p:cNvCxnSpPr>
            <a:endCxn id="373" idx="1"/>
          </p:cNvCxnSpPr>
          <p:nvPr/>
        </p:nvCxnSpPr>
        <p:spPr>
          <a:xfrm>
            <a:off x="5087787" y="4567961"/>
            <a:ext cx="708300" cy="0"/>
          </a:xfrm>
          <a:prstGeom prst="straightConnector1">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sp>
        <p:nvSpPr>
          <p:cNvPr id="373" name="Google Shape;373;p45"/>
          <p:cNvSpPr/>
          <p:nvPr/>
        </p:nvSpPr>
        <p:spPr>
          <a:xfrm rot="5223654">
            <a:off x="5798260" y="4477886"/>
            <a:ext cx="166792" cy="171364"/>
          </a:xfrm>
          <a:prstGeom prst="pie">
            <a:avLst>
              <a:gd name="adj1" fmla="val 0"/>
              <a:gd name="adj2" fmla="val 16200000"/>
            </a:avLst>
          </a:prstGeom>
          <a:solidFill>
            <a:srgbClr val="A6A9B4"/>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74" name="Google Shape;374;p45"/>
          <p:cNvSpPr/>
          <p:nvPr/>
        </p:nvSpPr>
        <p:spPr>
          <a:xfrm rot="-9160025">
            <a:off x="7906416" y="4694481"/>
            <a:ext cx="143397" cy="117930"/>
          </a:xfrm>
          <a:prstGeom prst="pie">
            <a:avLst>
              <a:gd name="adj1" fmla="val 0"/>
              <a:gd name="adj2" fmla="val 16200000"/>
            </a:avLst>
          </a:prstGeom>
          <a:solidFill>
            <a:srgbClr val="A6A9B4"/>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75" name="Google Shape;375;p45"/>
          <p:cNvSpPr/>
          <p:nvPr/>
        </p:nvSpPr>
        <p:spPr>
          <a:xfrm>
            <a:off x="5881656" y="4324757"/>
            <a:ext cx="1133203" cy="369554"/>
          </a:xfrm>
          <a:prstGeom prst="cube">
            <a:avLst>
              <a:gd name="adj" fmla="val 69317"/>
            </a:avLst>
          </a:prstGeom>
          <a:gradFill>
            <a:gsLst>
              <a:gs pos="0">
                <a:srgbClr val="00BEB6"/>
              </a:gs>
              <a:gs pos="100000">
                <a:srgbClr val="93FFF8"/>
              </a:gs>
            </a:gsLst>
            <a:lin ang="16200000" scaled="0"/>
          </a:gradFill>
          <a:ln w="9525" cap="flat" cmpd="sng">
            <a:solidFill>
              <a:srgbClr val="0EA7A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76" name="Google Shape;376;p45"/>
          <p:cNvPicPr preferRelativeResize="0"/>
          <p:nvPr/>
        </p:nvPicPr>
        <p:blipFill rotWithShape="1">
          <a:blip r:embed="rId4">
            <a:alphaModFix/>
          </a:blip>
          <a:srcRect/>
          <a:stretch/>
        </p:blipFill>
        <p:spPr>
          <a:xfrm rot="-479066">
            <a:off x="3149114" y="3132428"/>
            <a:ext cx="260216" cy="393447"/>
          </a:xfrm>
          <a:prstGeom prst="rect">
            <a:avLst/>
          </a:prstGeom>
          <a:noFill/>
          <a:ln>
            <a:noFill/>
          </a:ln>
        </p:spPr>
      </p:pic>
      <p:sp>
        <p:nvSpPr>
          <p:cNvPr id="377" name="Google Shape;377;p45"/>
          <p:cNvSpPr/>
          <p:nvPr/>
        </p:nvSpPr>
        <p:spPr>
          <a:xfrm>
            <a:off x="4807871" y="4651248"/>
            <a:ext cx="347052" cy="201022"/>
          </a:xfrm>
          <a:prstGeom prst="flowChartManualOperation">
            <a:avLst/>
          </a:prstGeom>
          <a:solidFill>
            <a:srgbClr val="7F7F7F"/>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8" name="Google Shape;378;p45"/>
          <p:cNvSpPr/>
          <p:nvPr/>
        </p:nvSpPr>
        <p:spPr>
          <a:xfrm rot="10800000">
            <a:off x="4807871" y="4450226"/>
            <a:ext cx="347052" cy="201022"/>
          </a:xfrm>
          <a:prstGeom prst="flowChartManualOperation">
            <a:avLst/>
          </a:prstGeom>
          <a:solidFill>
            <a:srgbClr val="7F7F7F"/>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9" name="Google Shape;379;p45"/>
          <p:cNvSpPr/>
          <p:nvPr/>
        </p:nvSpPr>
        <p:spPr>
          <a:xfrm>
            <a:off x="6265514" y="3574116"/>
            <a:ext cx="922186"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16696" y="32670"/>
                </a:lnTo>
                <a:lnTo>
                  <a:pt x="-35671" y="130170"/>
                </a:lnTo>
                <a:lnTo>
                  <a:pt x="-50384" y="349126"/>
                </a:lnTo>
              </a:path>
            </a:pathLst>
          </a:custGeom>
          <a:solidFill>
            <a:schemeClr val="lt1"/>
          </a:solidFill>
          <a:ln w="9525" cap="flat" cmpd="sng">
            <a:solidFill>
              <a:srgbClr val="7F7F7F">
                <a:alpha val="14901"/>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Teko"/>
                <a:ea typeface="Teko"/>
                <a:cs typeface="Teko"/>
                <a:sym typeface="Teko"/>
              </a:rPr>
              <a:t>Booster pump</a:t>
            </a:r>
            <a:endParaRPr/>
          </a:p>
        </p:txBody>
      </p:sp>
      <p:sp>
        <p:nvSpPr>
          <p:cNvPr id="380" name="Google Shape;380;p45"/>
          <p:cNvSpPr/>
          <p:nvPr/>
        </p:nvSpPr>
        <p:spPr>
          <a:xfrm>
            <a:off x="7657144" y="2693593"/>
            <a:ext cx="855432"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53850" y="521716"/>
                </a:lnTo>
                <a:lnTo>
                  <a:pt x="-124823" y="659311"/>
                </a:lnTo>
              </a:path>
            </a:pathLst>
          </a:custGeom>
          <a:solidFill>
            <a:schemeClr val="lt1"/>
          </a:solidFill>
          <a:ln w="9525" cap="flat" cmpd="sng">
            <a:solidFill>
              <a:srgbClr val="7F7F7F">
                <a:alpha val="14901"/>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Teko"/>
                <a:ea typeface="Teko"/>
                <a:cs typeface="Teko"/>
                <a:sym typeface="Teko"/>
              </a:rPr>
              <a:t>Basin </a:t>
            </a:r>
            <a:endParaRPr/>
          </a:p>
        </p:txBody>
      </p:sp>
      <p:sp>
        <p:nvSpPr>
          <p:cNvPr id="381" name="Google Shape;381;p45"/>
          <p:cNvSpPr/>
          <p:nvPr/>
        </p:nvSpPr>
        <p:spPr>
          <a:xfrm>
            <a:off x="7657144" y="3110927"/>
            <a:ext cx="855432"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39343" y="355363"/>
                </a:lnTo>
                <a:lnTo>
                  <a:pt x="37298" y="644056"/>
                </a:lnTo>
              </a:path>
            </a:pathLst>
          </a:custGeom>
          <a:solidFill>
            <a:schemeClr val="lt1"/>
          </a:solidFill>
          <a:ln w="9525" cap="flat" cmpd="sng">
            <a:solidFill>
              <a:srgbClr val="7F7F7F">
                <a:alpha val="14901"/>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Teko"/>
                <a:ea typeface="Teko"/>
                <a:cs typeface="Teko"/>
                <a:sym typeface="Teko"/>
              </a:rPr>
              <a:t>Well pump </a:t>
            </a:r>
            <a:endParaRPr/>
          </a:p>
        </p:txBody>
      </p:sp>
      <p:sp>
        <p:nvSpPr>
          <p:cNvPr id="382" name="Google Shape;382;p45"/>
          <p:cNvSpPr/>
          <p:nvPr/>
        </p:nvSpPr>
        <p:spPr>
          <a:xfrm>
            <a:off x="7657144" y="3508407"/>
            <a:ext cx="855432"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28908" y="191190"/>
                </a:lnTo>
                <a:lnTo>
                  <a:pt x="39080" y="298276"/>
                </a:lnTo>
              </a:path>
            </a:pathLst>
          </a:custGeom>
          <a:solidFill>
            <a:schemeClr val="lt1"/>
          </a:solidFill>
          <a:ln w="9525" cap="flat" cmpd="sng">
            <a:solidFill>
              <a:srgbClr val="7F7F7F">
                <a:alpha val="14901"/>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Teko"/>
                <a:ea typeface="Teko"/>
                <a:cs typeface="Teko"/>
                <a:sym typeface="Teko"/>
              </a:rPr>
              <a:t>Well </a:t>
            </a:r>
            <a:endParaRPr/>
          </a:p>
        </p:txBody>
      </p:sp>
      <p:cxnSp>
        <p:nvCxnSpPr>
          <p:cNvPr id="383" name="Google Shape;383;p45"/>
          <p:cNvCxnSpPr/>
          <p:nvPr/>
        </p:nvCxnSpPr>
        <p:spPr>
          <a:xfrm>
            <a:off x="5087728" y="4761440"/>
            <a:ext cx="287948" cy="0"/>
          </a:xfrm>
          <a:prstGeom prst="straightConnector1">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384" name="Google Shape;384;p45"/>
          <p:cNvCxnSpPr/>
          <p:nvPr/>
        </p:nvCxnSpPr>
        <p:spPr>
          <a:xfrm rot="10800000">
            <a:off x="5362976" y="4743979"/>
            <a:ext cx="0" cy="264430"/>
          </a:xfrm>
          <a:prstGeom prst="straightConnector1">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385" name="Google Shape;385;p45"/>
          <p:cNvCxnSpPr/>
          <p:nvPr/>
        </p:nvCxnSpPr>
        <p:spPr>
          <a:xfrm>
            <a:off x="4807871" y="4496145"/>
            <a:ext cx="34705" cy="0"/>
          </a:xfrm>
          <a:prstGeom prst="straightConnector1">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sp>
        <p:nvSpPr>
          <p:cNvPr id="386" name="Google Shape;386;p45"/>
          <p:cNvSpPr/>
          <p:nvPr/>
        </p:nvSpPr>
        <p:spPr>
          <a:xfrm rot="1701838">
            <a:off x="5303229" y="4917570"/>
            <a:ext cx="119496" cy="284327"/>
          </a:xfrm>
          <a:prstGeom prst="flowChartMagneticDisk">
            <a:avLst/>
          </a:prstGeom>
          <a:solidFill>
            <a:srgbClr val="7F7F7F"/>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7" name="Google Shape;387;p45"/>
          <p:cNvSpPr/>
          <p:nvPr/>
        </p:nvSpPr>
        <p:spPr>
          <a:xfrm rot="5400000">
            <a:off x="6620232" y="4117871"/>
            <a:ext cx="45719" cy="3670444"/>
          </a:xfrm>
          <a:prstGeom prst="rightBracket">
            <a:avLst>
              <a:gd name="adj" fmla="val 8333"/>
            </a:avLst>
          </a:prstGeom>
          <a:noFill/>
          <a:ln w="12700" cap="flat" cmpd="sng">
            <a:solidFill>
              <a:schemeClr val="accent1"/>
            </a:solidFill>
            <a:prstDash val="dash"/>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88" name="Google Shape;388;p45"/>
          <p:cNvSpPr/>
          <p:nvPr/>
        </p:nvSpPr>
        <p:spPr>
          <a:xfrm>
            <a:off x="5850474" y="5636334"/>
            <a:ext cx="1337226"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0070C0"/>
                </a:solidFill>
                <a:latin typeface="Teko"/>
                <a:ea typeface="Teko"/>
                <a:cs typeface="Teko"/>
                <a:sym typeface="Teko"/>
              </a:rPr>
              <a:t>Head control unit </a:t>
            </a:r>
            <a:endParaRPr/>
          </a:p>
        </p:txBody>
      </p:sp>
      <p:sp>
        <p:nvSpPr>
          <p:cNvPr id="389" name="Google Shape;389;p45"/>
          <p:cNvSpPr/>
          <p:nvPr/>
        </p:nvSpPr>
        <p:spPr>
          <a:xfrm>
            <a:off x="4867065" y="5181502"/>
            <a:ext cx="192881" cy="192145"/>
          </a:xfrm>
          <a:prstGeom prst="flowChartMagneticDisk">
            <a:avLst/>
          </a:prstGeom>
          <a:gradFill>
            <a:gsLst>
              <a:gs pos="0">
                <a:srgbClr val="FFC000"/>
              </a:gs>
              <a:gs pos="33000">
                <a:srgbClr val="FFC000"/>
              </a:gs>
              <a:gs pos="100000">
                <a:srgbClr val="93FFF8"/>
              </a:gs>
            </a:gsLst>
            <a:lin ang="16200000" scaled="0"/>
          </a:gradFill>
          <a:ln w="9525" cap="flat" cmpd="sng">
            <a:solidFill>
              <a:srgbClr val="0EA7A1"/>
            </a:solidFill>
            <a:prstDash val="dot"/>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90" name="Google Shape;390;p45"/>
          <p:cNvCxnSpPr/>
          <p:nvPr/>
        </p:nvCxnSpPr>
        <p:spPr>
          <a:xfrm rot="10800000">
            <a:off x="5040714" y="5059733"/>
            <a:ext cx="0" cy="55970"/>
          </a:xfrm>
          <a:prstGeom prst="straightConnector1">
            <a:avLst/>
          </a:prstGeom>
          <a:noFill/>
          <a:ln w="1587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391" name="Google Shape;391;p45"/>
          <p:cNvCxnSpPr/>
          <p:nvPr/>
        </p:nvCxnSpPr>
        <p:spPr>
          <a:xfrm>
            <a:off x="4971839" y="5059733"/>
            <a:ext cx="88107" cy="0"/>
          </a:xfrm>
          <a:prstGeom prst="straightConnector1">
            <a:avLst/>
          </a:prstGeom>
          <a:no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392" name="Google Shape;392;p45"/>
          <p:cNvCxnSpPr/>
          <p:nvPr/>
        </p:nvCxnSpPr>
        <p:spPr>
          <a:xfrm>
            <a:off x="4987455" y="5059733"/>
            <a:ext cx="0" cy="53921"/>
          </a:xfrm>
          <a:prstGeom prst="straightConnector1">
            <a:avLst/>
          </a:prstGeom>
          <a:noFill/>
          <a:ln w="1587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393" name="Google Shape;393;p45"/>
          <p:cNvCxnSpPr/>
          <p:nvPr/>
        </p:nvCxnSpPr>
        <p:spPr>
          <a:xfrm rot="10800000" flipH="1">
            <a:off x="3218369" y="5136455"/>
            <a:ext cx="1412679" cy="13648"/>
          </a:xfrm>
          <a:prstGeom prst="straightConnector1">
            <a:avLst/>
          </a:prstGeom>
          <a:noFill/>
          <a:ln w="381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394" name="Google Shape;394;p45"/>
          <p:cNvCxnSpPr/>
          <p:nvPr/>
        </p:nvCxnSpPr>
        <p:spPr>
          <a:xfrm rot="10800000" flipH="1">
            <a:off x="3218369" y="3265496"/>
            <a:ext cx="764792" cy="1865557"/>
          </a:xfrm>
          <a:prstGeom prst="straightConnector1">
            <a:avLst/>
          </a:prstGeom>
          <a:noFill/>
          <a:ln w="2540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395" name="Google Shape;395;p45"/>
          <p:cNvCxnSpPr/>
          <p:nvPr/>
        </p:nvCxnSpPr>
        <p:spPr>
          <a:xfrm rot="10800000" flipH="1">
            <a:off x="2954944" y="5144771"/>
            <a:ext cx="263425" cy="491563"/>
          </a:xfrm>
          <a:prstGeom prst="straightConnector1">
            <a:avLst/>
          </a:prstGeom>
          <a:noFill/>
          <a:ln w="25400" cap="flat" cmpd="sng">
            <a:solidFill>
              <a:schemeClr val="dk1"/>
            </a:solidFill>
            <a:prstDash val="dash"/>
            <a:round/>
            <a:headEnd type="none" w="sm" len="sm"/>
            <a:tailEnd type="none" w="sm" len="sm"/>
          </a:ln>
          <a:effectLst>
            <a:outerShdw blurRad="40000" dist="23000" dir="5400000" rotWithShape="0">
              <a:srgbClr val="000000">
                <a:alpha val="34901"/>
              </a:srgbClr>
            </a:outerShdw>
          </a:effectLst>
        </p:spPr>
      </p:cxnSp>
      <p:pic>
        <p:nvPicPr>
          <p:cNvPr id="396" name="Google Shape;396;p45"/>
          <p:cNvPicPr preferRelativeResize="0"/>
          <p:nvPr/>
        </p:nvPicPr>
        <p:blipFill rotWithShape="1">
          <a:blip r:embed="rId4">
            <a:alphaModFix/>
          </a:blip>
          <a:srcRect/>
          <a:stretch/>
        </p:blipFill>
        <p:spPr>
          <a:xfrm rot="-479066">
            <a:off x="2754198" y="3132427"/>
            <a:ext cx="260216" cy="393447"/>
          </a:xfrm>
          <a:prstGeom prst="rect">
            <a:avLst/>
          </a:prstGeom>
          <a:noFill/>
          <a:ln>
            <a:noFill/>
          </a:ln>
        </p:spPr>
      </p:pic>
      <p:pic>
        <p:nvPicPr>
          <p:cNvPr id="397" name="Google Shape;397;p45"/>
          <p:cNvPicPr preferRelativeResize="0"/>
          <p:nvPr/>
        </p:nvPicPr>
        <p:blipFill rotWithShape="1">
          <a:blip r:embed="rId4">
            <a:alphaModFix/>
          </a:blip>
          <a:srcRect/>
          <a:stretch/>
        </p:blipFill>
        <p:spPr>
          <a:xfrm rot="-479066">
            <a:off x="2374566" y="3132427"/>
            <a:ext cx="260216" cy="393447"/>
          </a:xfrm>
          <a:prstGeom prst="rect">
            <a:avLst/>
          </a:prstGeom>
          <a:noFill/>
          <a:ln>
            <a:noFill/>
          </a:ln>
        </p:spPr>
      </p:pic>
      <p:pic>
        <p:nvPicPr>
          <p:cNvPr id="398" name="Google Shape;398;p45"/>
          <p:cNvPicPr preferRelativeResize="0"/>
          <p:nvPr/>
        </p:nvPicPr>
        <p:blipFill rotWithShape="1">
          <a:blip r:embed="rId4">
            <a:alphaModFix/>
          </a:blip>
          <a:srcRect/>
          <a:stretch/>
        </p:blipFill>
        <p:spPr>
          <a:xfrm rot="-479066">
            <a:off x="1979650" y="3132426"/>
            <a:ext cx="260216" cy="393447"/>
          </a:xfrm>
          <a:prstGeom prst="rect">
            <a:avLst/>
          </a:prstGeom>
          <a:noFill/>
          <a:ln>
            <a:noFill/>
          </a:ln>
        </p:spPr>
      </p:pic>
      <p:pic>
        <p:nvPicPr>
          <p:cNvPr id="399" name="Google Shape;399;p45"/>
          <p:cNvPicPr preferRelativeResize="0"/>
          <p:nvPr/>
        </p:nvPicPr>
        <p:blipFill rotWithShape="1">
          <a:blip r:embed="rId4">
            <a:alphaModFix/>
          </a:blip>
          <a:srcRect/>
          <a:stretch/>
        </p:blipFill>
        <p:spPr>
          <a:xfrm rot="-479066">
            <a:off x="1600475" y="3132429"/>
            <a:ext cx="260216" cy="393447"/>
          </a:xfrm>
          <a:prstGeom prst="rect">
            <a:avLst/>
          </a:prstGeom>
          <a:noFill/>
          <a:ln>
            <a:noFill/>
          </a:ln>
        </p:spPr>
      </p:pic>
      <p:pic>
        <p:nvPicPr>
          <p:cNvPr id="400" name="Google Shape;400;p45"/>
          <p:cNvPicPr preferRelativeResize="0"/>
          <p:nvPr/>
        </p:nvPicPr>
        <p:blipFill rotWithShape="1">
          <a:blip r:embed="rId4">
            <a:alphaModFix/>
          </a:blip>
          <a:srcRect/>
          <a:stretch/>
        </p:blipFill>
        <p:spPr>
          <a:xfrm rot="-479066">
            <a:off x="1205559" y="3132428"/>
            <a:ext cx="260216" cy="393447"/>
          </a:xfrm>
          <a:prstGeom prst="rect">
            <a:avLst/>
          </a:prstGeom>
          <a:noFill/>
          <a:ln>
            <a:noFill/>
          </a:ln>
        </p:spPr>
      </p:pic>
      <p:cxnSp>
        <p:nvCxnSpPr>
          <p:cNvPr id="401" name="Google Shape;401;p45"/>
          <p:cNvCxnSpPr/>
          <p:nvPr/>
        </p:nvCxnSpPr>
        <p:spPr>
          <a:xfrm>
            <a:off x="1019955" y="3487448"/>
            <a:ext cx="2870868" cy="0"/>
          </a:xfrm>
          <a:prstGeom prst="straightConnector1">
            <a:avLst/>
          </a:prstGeom>
          <a:noFill/>
          <a:ln w="9525" cap="flat" cmpd="dbl">
            <a:solidFill>
              <a:srgbClr val="3F3F3F"/>
            </a:solidFill>
            <a:prstDash val="solid"/>
            <a:round/>
            <a:headEnd type="none" w="sm" len="sm"/>
            <a:tailEnd type="none" w="sm" len="sm"/>
          </a:ln>
        </p:spPr>
      </p:cxnSp>
      <p:pic>
        <p:nvPicPr>
          <p:cNvPr id="402" name="Google Shape;402;p45"/>
          <p:cNvPicPr preferRelativeResize="0"/>
          <p:nvPr/>
        </p:nvPicPr>
        <p:blipFill rotWithShape="1">
          <a:blip r:embed="rId4">
            <a:alphaModFix/>
          </a:blip>
          <a:srcRect/>
          <a:stretch/>
        </p:blipFill>
        <p:spPr>
          <a:xfrm rot="-479066">
            <a:off x="2981009" y="3531501"/>
            <a:ext cx="260216" cy="393447"/>
          </a:xfrm>
          <a:prstGeom prst="rect">
            <a:avLst/>
          </a:prstGeom>
          <a:noFill/>
          <a:ln>
            <a:noFill/>
          </a:ln>
        </p:spPr>
      </p:pic>
      <p:pic>
        <p:nvPicPr>
          <p:cNvPr id="403" name="Google Shape;403;p45"/>
          <p:cNvPicPr preferRelativeResize="0"/>
          <p:nvPr/>
        </p:nvPicPr>
        <p:blipFill rotWithShape="1">
          <a:blip r:embed="rId4">
            <a:alphaModFix/>
          </a:blip>
          <a:srcRect/>
          <a:stretch/>
        </p:blipFill>
        <p:spPr>
          <a:xfrm rot="-479066">
            <a:off x="2586093" y="3531500"/>
            <a:ext cx="260216" cy="393447"/>
          </a:xfrm>
          <a:prstGeom prst="rect">
            <a:avLst/>
          </a:prstGeom>
          <a:noFill/>
          <a:ln>
            <a:noFill/>
          </a:ln>
        </p:spPr>
      </p:pic>
      <p:pic>
        <p:nvPicPr>
          <p:cNvPr id="404" name="Google Shape;404;p45"/>
          <p:cNvPicPr preferRelativeResize="0"/>
          <p:nvPr/>
        </p:nvPicPr>
        <p:blipFill rotWithShape="1">
          <a:blip r:embed="rId4">
            <a:alphaModFix/>
          </a:blip>
          <a:srcRect/>
          <a:stretch/>
        </p:blipFill>
        <p:spPr>
          <a:xfrm rot="-479066">
            <a:off x="2206461" y="3531500"/>
            <a:ext cx="260216" cy="393447"/>
          </a:xfrm>
          <a:prstGeom prst="rect">
            <a:avLst/>
          </a:prstGeom>
          <a:noFill/>
          <a:ln>
            <a:noFill/>
          </a:ln>
        </p:spPr>
      </p:pic>
      <p:pic>
        <p:nvPicPr>
          <p:cNvPr id="405" name="Google Shape;405;p45"/>
          <p:cNvPicPr preferRelativeResize="0"/>
          <p:nvPr/>
        </p:nvPicPr>
        <p:blipFill rotWithShape="1">
          <a:blip r:embed="rId4">
            <a:alphaModFix/>
          </a:blip>
          <a:srcRect/>
          <a:stretch/>
        </p:blipFill>
        <p:spPr>
          <a:xfrm rot="-479066">
            <a:off x="1811545" y="3531499"/>
            <a:ext cx="260216" cy="393447"/>
          </a:xfrm>
          <a:prstGeom prst="rect">
            <a:avLst/>
          </a:prstGeom>
          <a:noFill/>
          <a:ln>
            <a:noFill/>
          </a:ln>
        </p:spPr>
      </p:pic>
      <p:pic>
        <p:nvPicPr>
          <p:cNvPr id="406" name="Google Shape;406;p45"/>
          <p:cNvPicPr preferRelativeResize="0"/>
          <p:nvPr/>
        </p:nvPicPr>
        <p:blipFill rotWithShape="1">
          <a:blip r:embed="rId4">
            <a:alphaModFix/>
          </a:blip>
          <a:srcRect/>
          <a:stretch/>
        </p:blipFill>
        <p:spPr>
          <a:xfrm rot="-479066">
            <a:off x="1432370" y="3531502"/>
            <a:ext cx="260216" cy="393447"/>
          </a:xfrm>
          <a:prstGeom prst="rect">
            <a:avLst/>
          </a:prstGeom>
          <a:noFill/>
          <a:ln>
            <a:noFill/>
          </a:ln>
        </p:spPr>
      </p:pic>
      <p:pic>
        <p:nvPicPr>
          <p:cNvPr id="407" name="Google Shape;407;p45"/>
          <p:cNvPicPr preferRelativeResize="0"/>
          <p:nvPr/>
        </p:nvPicPr>
        <p:blipFill rotWithShape="1">
          <a:blip r:embed="rId4">
            <a:alphaModFix/>
          </a:blip>
          <a:srcRect/>
          <a:stretch/>
        </p:blipFill>
        <p:spPr>
          <a:xfrm rot="-479066">
            <a:off x="1037454" y="3531501"/>
            <a:ext cx="260216" cy="393447"/>
          </a:xfrm>
          <a:prstGeom prst="rect">
            <a:avLst/>
          </a:prstGeom>
          <a:noFill/>
          <a:ln>
            <a:noFill/>
          </a:ln>
        </p:spPr>
      </p:pic>
      <p:cxnSp>
        <p:nvCxnSpPr>
          <p:cNvPr id="408" name="Google Shape;408;p45"/>
          <p:cNvCxnSpPr/>
          <p:nvPr/>
        </p:nvCxnSpPr>
        <p:spPr>
          <a:xfrm>
            <a:off x="851850" y="3886521"/>
            <a:ext cx="2870868" cy="0"/>
          </a:xfrm>
          <a:prstGeom prst="straightConnector1">
            <a:avLst/>
          </a:prstGeom>
          <a:noFill/>
          <a:ln w="9525" cap="flat" cmpd="dbl">
            <a:solidFill>
              <a:srgbClr val="3F3F3F"/>
            </a:solidFill>
            <a:prstDash val="solid"/>
            <a:round/>
            <a:headEnd type="none" w="sm" len="sm"/>
            <a:tailEnd type="none" w="sm" len="sm"/>
          </a:ln>
        </p:spPr>
      </p:cxnSp>
      <p:pic>
        <p:nvPicPr>
          <p:cNvPr id="409" name="Google Shape;409;p45"/>
          <p:cNvPicPr preferRelativeResize="0"/>
          <p:nvPr/>
        </p:nvPicPr>
        <p:blipFill rotWithShape="1">
          <a:blip r:embed="rId4">
            <a:alphaModFix/>
          </a:blip>
          <a:srcRect/>
          <a:stretch/>
        </p:blipFill>
        <p:spPr>
          <a:xfrm rot="-479066">
            <a:off x="2846086" y="3953049"/>
            <a:ext cx="260216" cy="393447"/>
          </a:xfrm>
          <a:prstGeom prst="rect">
            <a:avLst/>
          </a:prstGeom>
          <a:noFill/>
          <a:ln>
            <a:noFill/>
          </a:ln>
        </p:spPr>
      </p:pic>
      <p:pic>
        <p:nvPicPr>
          <p:cNvPr id="410" name="Google Shape;410;p45"/>
          <p:cNvPicPr preferRelativeResize="0"/>
          <p:nvPr/>
        </p:nvPicPr>
        <p:blipFill rotWithShape="1">
          <a:blip r:embed="rId4">
            <a:alphaModFix/>
          </a:blip>
          <a:srcRect/>
          <a:stretch/>
        </p:blipFill>
        <p:spPr>
          <a:xfrm rot="-479066">
            <a:off x="2451170" y="3953048"/>
            <a:ext cx="260216" cy="393447"/>
          </a:xfrm>
          <a:prstGeom prst="rect">
            <a:avLst/>
          </a:prstGeom>
          <a:noFill/>
          <a:ln>
            <a:noFill/>
          </a:ln>
        </p:spPr>
      </p:pic>
      <p:pic>
        <p:nvPicPr>
          <p:cNvPr id="411" name="Google Shape;411;p45"/>
          <p:cNvPicPr preferRelativeResize="0"/>
          <p:nvPr/>
        </p:nvPicPr>
        <p:blipFill rotWithShape="1">
          <a:blip r:embed="rId4">
            <a:alphaModFix/>
          </a:blip>
          <a:srcRect/>
          <a:stretch/>
        </p:blipFill>
        <p:spPr>
          <a:xfrm rot="-479066">
            <a:off x="2071538" y="3953048"/>
            <a:ext cx="260216" cy="393447"/>
          </a:xfrm>
          <a:prstGeom prst="rect">
            <a:avLst/>
          </a:prstGeom>
          <a:noFill/>
          <a:ln>
            <a:noFill/>
          </a:ln>
        </p:spPr>
      </p:pic>
      <p:pic>
        <p:nvPicPr>
          <p:cNvPr id="412" name="Google Shape;412;p45"/>
          <p:cNvPicPr preferRelativeResize="0"/>
          <p:nvPr/>
        </p:nvPicPr>
        <p:blipFill rotWithShape="1">
          <a:blip r:embed="rId4">
            <a:alphaModFix/>
          </a:blip>
          <a:srcRect/>
          <a:stretch/>
        </p:blipFill>
        <p:spPr>
          <a:xfrm rot="-479066">
            <a:off x="1676622" y="3953047"/>
            <a:ext cx="260216" cy="393447"/>
          </a:xfrm>
          <a:prstGeom prst="rect">
            <a:avLst/>
          </a:prstGeom>
          <a:noFill/>
          <a:ln>
            <a:noFill/>
          </a:ln>
        </p:spPr>
      </p:pic>
      <p:pic>
        <p:nvPicPr>
          <p:cNvPr id="413" name="Google Shape;413;p45"/>
          <p:cNvPicPr preferRelativeResize="0"/>
          <p:nvPr/>
        </p:nvPicPr>
        <p:blipFill rotWithShape="1">
          <a:blip r:embed="rId4">
            <a:alphaModFix/>
          </a:blip>
          <a:srcRect/>
          <a:stretch/>
        </p:blipFill>
        <p:spPr>
          <a:xfrm rot="-479066">
            <a:off x="1297447" y="3953050"/>
            <a:ext cx="260216" cy="393447"/>
          </a:xfrm>
          <a:prstGeom prst="rect">
            <a:avLst/>
          </a:prstGeom>
          <a:noFill/>
          <a:ln>
            <a:noFill/>
          </a:ln>
        </p:spPr>
      </p:pic>
      <p:pic>
        <p:nvPicPr>
          <p:cNvPr id="414" name="Google Shape;414;p45"/>
          <p:cNvPicPr preferRelativeResize="0"/>
          <p:nvPr/>
        </p:nvPicPr>
        <p:blipFill rotWithShape="1">
          <a:blip r:embed="rId4">
            <a:alphaModFix/>
          </a:blip>
          <a:srcRect/>
          <a:stretch/>
        </p:blipFill>
        <p:spPr>
          <a:xfrm rot="-479066">
            <a:off x="902531" y="3953049"/>
            <a:ext cx="260216" cy="393447"/>
          </a:xfrm>
          <a:prstGeom prst="rect">
            <a:avLst/>
          </a:prstGeom>
          <a:noFill/>
          <a:ln>
            <a:noFill/>
          </a:ln>
        </p:spPr>
      </p:pic>
      <p:cxnSp>
        <p:nvCxnSpPr>
          <p:cNvPr id="415" name="Google Shape;415;p45"/>
          <p:cNvCxnSpPr/>
          <p:nvPr/>
        </p:nvCxnSpPr>
        <p:spPr>
          <a:xfrm>
            <a:off x="703279" y="4308069"/>
            <a:ext cx="2870868" cy="0"/>
          </a:xfrm>
          <a:prstGeom prst="straightConnector1">
            <a:avLst/>
          </a:prstGeom>
          <a:noFill/>
          <a:ln w="9525" cap="flat" cmpd="dbl">
            <a:solidFill>
              <a:srgbClr val="3F3F3F"/>
            </a:solidFill>
            <a:prstDash val="solid"/>
            <a:round/>
            <a:headEnd type="none" w="sm" len="sm"/>
            <a:tailEnd type="none" w="sm" len="sm"/>
          </a:ln>
        </p:spPr>
      </p:cxnSp>
      <p:pic>
        <p:nvPicPr>
          <p:cNvPr id="416" name="Google Shape;416;p45"/>
          <p:cNvPicPr preferRelativeResize="0"/>
          <p:nvPr/>
        </p:nvPicPr>
        <p:blipFill rotWithShape="1">
          <a:blip r:embed="rId4">
            <a:alphaModFix/>
          </a:blip>
          <a:srcRect/>
          <a:stretch/>
        </p:blipFill>
        <p:spPr>
          <a:xfrm rot="-479066">
            <a:off x="2656628" y="4352122"/>
            <a:ext cx="260216" cy="393447"/>
          </a:xfrm>
          <a:prstGeom prst="rect">
            <a:avLst/>
          </a:prstGeom>
          <a:noFill/>
          <a:ln>
            <a:noFill/>
          </a:ln>
        </p:spPr>
      </p:pic>
      <p:pic>
        <p:nvPicPr>
          <p:cNvPr id="417" name="Google Shape;417;p45"/>
          <p:cNvPicPr preferRelativeResize="0"/>
          <p:nvPr/>
        </p:nvPicPr>
        <p:blipFill rotWithShape="1">
          <a:blip r:embed="rId4">
            <a:alphaModFix/>
          </a:blip>
          <a:srcRect/>
          <a:stretch/>
        </p:blipFill>
        <p:spPr>
          <a:xfrm rot="-479066">
            <a:off x="2261712" y="4352121"/>
            <a:ext cx="260216" cy="393447"/>
          </a:xfrm>
          <a:prstGeom prst="rect">
            <a:avLst/>
          </a:prstGeom>
          <a:noFill/>
          <a:ln>
            <a:noFill/>
          </a:ln>
        </p:spPr>
      </p:pic>
      <p:pic>
        <p:nvPicPr>
          <p:cNvPr id="418" name="Google Shape;418;p45"/>
          <p:cNvPicPr preferRelativeResize="0"/>
          <p:nvPr/>
        </p:nvPicPr>
        <p:blipFill rotWithShape="1">
          <a:blip r:embed="rId4">
            <a:alphaModFix/>
          </a:blip>
          <a:srcRect/>
          <a:stretch/>
        </p:blipFill>
        <p:spPr>
          <a:xfrm rot="-479066">
            <a:off x="1882080" y="4352121"/>
            <a:ext cx="260216" cy="393447"/>
          </a:xfrm>
          <a:prstGeom prst="rect">
            <a:avLst/>
          </a:prstGeom>
          <a:noFill/>
          <a:ln>
            <a:noFill/>
          </a:ln>
        </p:spPr>
      </p:pic>
      <p:pic>
        <p:nvPicPr>
          <p:cNvPr id="419" name="Google Shape;419;p45"/>
          <p:cNvPicPr preferRelativeResize="0"/>
          <p:nvPr/>
        </p:nvPicPr>
        <p:blipFill rotWithShape="1">
          <a:blip r:embed="rId4">
            <a:alphaModFix/>
          </a:blip>
          <a:srcRect/>
          <a:stretch/>
        </p:blipFill>
        <p:spPr>
          <a:xfrm rot="-479066">
            <a:off x="1487164" y="4352120"/>
            <a:ext cx="260216" cy="393447"/>
          </a:xfrm>
          <a:prstGeom prst="rect">
            <a:avLst/>
          </a:prstGeom>
          <a:noFill/>
          <a:ln>
            <a:noFill/>
          </a:ln>
        </p:spPr>
      </p:pic>
      <p:pic>
        <p:nvPicPr>
          <p:cNvPr id="420" name="Google Shape;420;p45"/>
          <p:cNvPicPr preferRelativeResize="0"/>
          <p:nvPr/>
        </p:nvPicPr>
        <p:blipFill rotWithShape="1">
          <a:blip r:embed="rId4">
            <a:alphaModFix/>
          </a:blip>
          <a:srcRect/>
          <a:stretch/>
        </p:blipFill>
        <p:spPr>
          <a:xfrm rot="-479066">
            <a:off x="1107989" y="4352123"/>
            <a:ext cx="260216" cy="393447"/>
          </a:xfrm>
          <a:prstGeom prst="rect">
            <a:avLst/>
          </a:prstGeom>
          <a:noFill/>
          <a:ln>
            <a:noFill/>
          </a:ln>
        </p:spPr>
      </p:pic>
      <p:pic>
        <p:nvPicPr>
          <p:cNvPr id="421" name="Google Shape;421;p45"/>
          <p:cNvPicPr preferRelativeResize="0"/>
          <p:nvPr/>
        </p:nvPicPr>
        <p:blipFill rotWithShape="1">
          <a:blip r:embed="rId4">
            <a:alphaModFix/>
          </a:blip>
          <a:srcRect/>
          <a:stretch/>
        </p:blipFill>
        <p:spPr>
          <a:xfrm rot="-479066">
            <a:off x="713073" y="4352122"/>
            <a:ext cx="260216" cy="393447"/>
          </a:xfrm>
          <a:prstGeom prst="rect">
            <a:avLst/>
          </a:prstGeom>
          <a:noFill/>
          <a:ln>
            <a:noFill/>
          </a:ln>
        </p:spPr>
      </p:pic>
      <p:cxnSp>
        <p:nvCxnSpPr>
          <p:cNvPr id="422" name="Google Shape;422;p45"/>
          <p:cNvCxnSpPr/>
          <p:nvPr/>
        </p:nvCxnSpPr>
        <p:spPr>
          <a:xfrm>
            <a:off x="527469" y="4707142"/>
            <a:ext cx="2870868" cy="0"/>
          </a:xfrm>
          <a:prstGeom prst="straightConnector1">
            <a:avLst/>
          </a:prstGeom>
          <a:noFill/>
          <a:ln w="9525" cap="flat" cmpd="dbl">
            <a:solidFill>
              <a:srgbClr val="3F3F3F"/>
            </a:solidFill>
            <a:prstDash val="solid"/>
            <a:round/>
            <a:headEnd type="none" w="sm" len="sm"/>
            <a:tailEnd type="none" w="sm" len="sm"/>
          </a:ln>
        </p:spPr>
      </p:cxnSp>
      <p:sp>
        <p:nvSpPr>
          <p:cNvPr id="423" name="Google Shape;423;p45"/>
          <p:cNvSpPr/>
          <p:nvPr/>
        </p:nvSpPr>
        <p:spPr>
          <a:xfrm>
            <a:off x="4727207" y="3487448"/>
            <a:ext cx="855432"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50021" y="166069"/>
                </a:lnTo>
                <a:lnTo>
                  <a:pt x="-61086" y="671227"/>
                </a:lnTo>
              </a:path>
            </a:pathLst>
          </a:custGeom>
          <a:solidFill>
            <a:schemeClr val="lt1"/>
          </a:solidFill>
          <a:ln w="9525" cap="flat" cmpd="sng">
            <a:solidFill>
              <a:srgbClr val="7F7F7F">
                <a:alpha val="14901"/>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Teko"/>
                <a:ea typeface="Teko"/>
                <a:cs typeface="Teko"/>
                <a:sym typeface="Teko"/>
              </a:rPr>
              <a:t>Mainlines</a:t>
            </a:r>
            <a:endParaRPr/>
          </a:p>
        </p:txBody>
      </p:sp>
      <p:sp>
        <p:nvSpPr>
          <p:cNvPr id="424" name="Google Shape;424;p45"/>
          <p:cNvSpPr/>
          <p:nvPr/>
        </p:nvSpPr>
        <p:spPr>
          <a:xfrm>
            <a:off x="4727207" y="3057579"/>
            <a:ext cx="855432"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65338" y="280823"/>
                </a:lnTo>
                <a:lnTo>
                  <a:pt x="-147240" y="414397"/>
                </a:lnTo>
              </a:path>
            </a:pathLst>
          </a:custGeom>
          <a:solidFill>
            <a:schemeClr val="lt1"/>
          </a:solidFill>
          <a:ln w="9525" cap="flat" cmpd="sng">
            <a:solidFill>
              <a:srgbClr val="7F7F7F">
                <a:alpha val="14901"/>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Teko"/>
                <a:ea typeface="Teko"/>
                <a:cs typeface="Teko"/>
                <a:sym typeface="Teko"/>
              </a:rPr>
              <a:t>Submains</a:t>
            </a:r>
            <a:endParaRPr/>
          </a:p>
        </p:txBody>
      </p:sp>
      <p:sp>
        <p:nvSpPr>
          <p:cNvPr id="425" name="Google Shape;425;p45"/>
          <p:cNvSpPr/>
          <p:nvPr/>
        </p:nvSpPr>
        <p:spPr>
          <a:xfrm>
            <a:off x="4727207" y="2668357"/>
            <a:ext cx="855432"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86398" y="406506"/>
                </a:lnTo>
                <a:lnTo>
                  <a:pt x="-193187" y="479971"/>
                </a:lnTo>
              </a:path>
            </a:pathLst>
          </a:custGeom>
          <a:solidFill>
            <a:schemeClr val="lt1"/>
          </a:solidFill>
          <a:ln w="9525" cap="flat" cmpd="sng">
            <a:solidFill>
              <a:srgbClr val="7F7F7F">
                <a:alpha val="14901"/>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rgbClr val="C00000"/>
                </a:solidFill>
                <a:latin typeface="Teko"/>
                <a:ea typeface="Teko"/>
                <a:cs typeface="Teko"/>
                <a:sym typeface="Teko"/>
              </a:rPr>
              <a:t>laterals mainly </a:t>
            </a:r>
            <a:endParaRPr/>
          </a:p>
        </p:txBody>
      </p:sp>
      <p:sp>
        <p:nvSpPr>
          <p:cNvPr id="426" name="Google Shape;426;p45"/>
          <p:cNvSpPr/>
          <p:nvPr/>
        </p:nvSpPr>
        <p:spPr>
          <a:xfrm rot="5400000">
            <a:off x="2470443" y="3743460"/>
            <a:ext cx="45721" cy="4435562"/>
          </a:xfrm>
          <a:prstGeom prst="rightBracket">
            <a:avLst>
              <a:gd name="adj" fmla="val 8333"/>
            </a:avLst>
          </a:prstGeom>
          <a:noFill/>
          <a:ln w="12700" cap="flat" cmpd="sng">
            <a:solidFill>
              <a:schemeClr val="accent1"/>
            </a:solidFill>
            <a:prstDash val="dash"/>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427" name="Google Shape;427;p45"/>
          <p:cNvSpPr/>
          <p:nvPr/>
        </p:nvSpPr>
        <p:spPr>
          <a:xfrm>
            <a:off x="1804495" y="5644479"/>
            <a:ext cx="1548822"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0070C0"/>
                </a:solidFill>
                <a:latin typeface="Teko"/>
                <a:ea typeface="Teko"/>
                <a:cs typeface="Teko"/>
                <a:sym typeface="Teko"/>
              </a:rPr>
              <a:t>Distribution network </a:t>
            </a:r>
            <a:endParaRPr/>
          </a:p>
        </p:txBody>
      </p:sp>
      <p:cxnSp>
        <p:nvCxnSpPr>
          <p:cNvPr id="428" name="Google Shape;428;p45"/>
          <p:cNvCxnSpPr/>
          <p:nvPr/>
        </p:nvCxnSpPr>
        <p:spPr>
          <a:xfrm rot="10800000" flipH="1">
            <a:off x="1805690" y="5141898"/>
            <a:ext cx="1412679" cy="13648"/>
          </a:xfrm>
          <a:prstGeom prst="straightConnector1">
            <a:avLst/>
          </a:prstGeom>
          <a:noFill/>
          <a:ln w="38100" cap="flat" cmpd="sng">
            <a:solidFill>
              <a:schemeClr val="dk1"/>
            </a:solidFill>
            <a:prstDash val="dashDot"/>
            <a:round/>
            <a:headEnd type="none" w="sm" len="sm"/>
            <a:tailEnd type="none" w="sm" len="sm"/>
          </a:ln>
          <a:effectLst>
            <a:outerShdw blurRad="40000" dist="23000" dir="5400000" rotWithShape="0">
              <a:srgbClr val="000000">
                <a:alpha val="34901"/>
              </a:srgbClr>
            </a:outerShdw>
          </a:effectLst>
        </p:spPr>
      </p:cxnSp>
      <p:sp>
        <p:nvSpPr>
          <p:cNvPr id="429" name="Google Shape;429;p45"/>
          <p:cNvSpPr/>
          <p:nvPr/>
        </p:nvSpPr>
        <p:spPr>
          <a:xfrm>
            <a:off x="6265514" y="2700896"/>
            <a:ext cx="922186"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71081" y="433829"/>
                </a:lnTo>
                <a:lnTo>
                  <a:pt x="-128315" y="694621"/>
                </a:lnTo>
              </a:path>
            </a:pathLst>
          </a:custGeom>
          <a:solidFill>
            <a:schemeClr val="lt1"/>
          </a:solidFill>
          <a:ln w="9525" cap="flat" cmpd="sng">
            <a:solidFill>
              <a:srgbClr val="7F7F7F">
                <a:alpha val="14901"/>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Teko"/>
                <a:ea typeface="Teko"/>
                <a:cs typeface="Teko"/>
                <a:sym typeface="Teko"/>
              </a:rPr>
              <a:t>Filtration and fertilizer unit </a:t>
            </a:r>
            <a:endParaRPr sz="1200">
              <a:solidFill>
                <a:srgbClr val="C00000"/>
              </a:solidFill>
              <a:latin typeface="Teko"/>
              <a:ea typeface="Teko"/>
              <a:cs typeface="Teko"/>
              <a:sym typeface="Teko"/>
            </a:endParaRPr>
          </a:p>
        </p:txBody>
      </p:sp>
      <p:cxnSp>
        <p:nvCxnSpPr>
          <p:cNvPr id="430" name="Google Shape;430;p45"/>
          <p:cNvCxnSpPr/>
          <p:nvPr/>
        </p:nvCxnSpPr>
        <p:spPr>
          <a:xfrm rot="10800000" flipH="1">
            <a:off x="5415363" y="4923729"/>
            <a:ext cx="58738" cy="42939"/>
          </a:xfrm>
          <a:prstGeom prst="straightConnector1">
            <a:avLst/>
          </a:prstGeom>
          <a:noFill/>
          <a:ln w="1587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431" name="Google Shape;431;p45"/>
          <p:cNvCxnSpPr/>
          <p:nvPr/>
        </p:nvCxnSpPr>
        <p:spPr>
          <a:xfrm>
            <a:off x="5439313" y="4903200"/>
            <a:ext cx="58738" cy="42311"/>
          </a:xfrm>
          <a:prstGeom prst="straightConnector1">
            <a:avLst/>
          </a:prstGeom>
          <a:noFill/>
          <a:ln w="1587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432" name="Google Shape;432;p45"/>
          <p:cNvCxnSpPr/>
          <p:nvPr/>
        </p:nvCxnSpPr>
        <p:spPr>
          <a:xfrm rot="10800000" flipH="1">
            <a:off x="5665509" y="4510859"/>
            <a:ext cx="58738" cy="42939"/>
          </a:xfrm>
          <a:prstGeom prst="straightConnector1">
            <a:avLst/>
          </a:prstGeom>
          <a:noFill/>
          <a:ln w="1587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433" name="Google Shape;433;p45"/>
          <p:cNvCxnSpPr/>
          <p:nvPr/>
        </p:nvCxnSpPr>
        <p:spPr>
          <a:xfrm>
            <a:off x="5689459" y="4490330"/>
            <a:ext cx="58738" cy="42311"/>
          </a:xfrm>
          <a:prstGeom prst="straightConnector1">
            <a:avLst/>
          </a:prstGeom>
          <a:noFill/>
          <a:ln w="1587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cxnSp>
      <p:cxnSp>
        <p:nvCxnSpPr>
          <p:cNvPr id="434" name="Google Shape;434;p45"/>
          <p:cNvCxnSpPr/>
          <p:nvPr/>
        </p:nvCxnSpPr>
        <p:spPr>
          <a:xfrm rot="10800000" flipH="1">
            <a:off x="5689459" y="4475889"/>
            <a:ext cx="332700" cy="14441"/>
          </a:xfrm>
          <a:prstGeom prst="straightConnector1">
            <a:avLst/>
          </a:prstGeom>
          <a:noFill/>
          <a:ln w="9525" cap="flat" cmpd="sng">
            <a:solidFill>
              <a:schemeClr val="dk1"/>
            </a:solidFill>
            <a:prstDash val="dot"/>
            <a:round/>
            <a:headEnd type="none" w="sm" len="sm"/>
            <a:tailEnd type="none" w="sm" len="sm"/>
          </a:ln>
          <a:effectLst>
            <a:outerShdw blurRad="40000" dist="23000" dir="5400000" rotWithShape="0">
              <a:srgbClr val="000000">
                <a:alpha val="34901"/>
              </a:srgbClr>
            </a:outerShdw>
          </a:effectLst>
        </p:spPr>
      </p:cxnSp>
      <p:sp>
        <p:nvSpPr>
          <p:cNvPr id="435" name="Google Shape;435;p45"/>
          <p:cNvSpPr/>
          <p:nvPr/>
        </p:nvSpPr>
        <p:spPr>
          <a:xfrm>
            <a:off x="6265514" y="3132079"/>
            <a:ext cx="922186"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53850" y="308146"/>
                </a:lnTo>
                <a:lnTo>
                  <a:pt x="-75173" y="537271"/>
                </a:lnTo>
              </a:path>
            </a:pathLst>
          </a:custGeom>
          <a:solidFill>
            <a:schemeClr val="lt1"/>
          </a:solidFill>
          <a:ln w="9525" cap="flat" cmpd="sng">
            <a:solidFill>
              <a:srgbClr val="7F7F7F">
                <a:alpha val="14901"/>
              </a:srgbClr>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Teko"/>
                <a:ea typeface="Teko"/>
                <a:cs typeface="Teko"/>
                <a:sym typeface="Teko"/>
              </a:rPr>
              <a:t>bye pass arrangement</a:t>
            </a:r>
            <a:endParaRPr/>
          </a:p>
        </p:txBody>
      </p:sp>
      <p:sp>
        <p:nvSpPr>
          <p:cNvPr id="436" name="Google Shape;436;p45"/>
          <p:cNvSpPr/>
          <p:nvPr/>
        </p:nvSpPr>
        <p:spPr>
          <a:xfrm>
            <a:off x="517404" y="1529644"/>
            <a:ext cx="8168013"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The water audit aims to check the functionality of all the systems, focusing on the distribution network and mainly the drippers</a:t>
            </a:r>
            <a:endParaRPr/>
          </a:p>
        </p:txBody>
      </p:sp>
      <p:sp>
        <p:nvSpPr>
          <p:cNvPr id="437" name="Google Shape;437;p45"/>
          <p:cNvSpPr/>
          <p:nvPr/>
        </p:nvSpPr>
        <p:spPr>
          <a:xfrm rot="-1602084">
            <a:off x="1588456" y="4781502"/>
            <a:ext cx="91403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4FEBE6"/>
                </a:solidFill>
                <a:latin typeface="Times New Roman"/>
                <a:ea typeface="Times New Roman"/>
                <a:cs typeface="Times New Roman"/>
                <a:sym typeface="Times New Roman"/>
              </a:rPr>
              <a:t>water audit </a:t>
            </a:r>
            <a:endParaRPr sz="1200">
              <a:solidFill>
                <a:srgbClr val="4FEBE6"/>
              </a:solidFill>
              <a:latin typeface="Arial"/>
              <a:ea typeface="Arial"/>
              <a:cs typeface="Arial"/>
              <a:sym typeface="Arial"/>
            </a:endParaRPr>
          </a:p>
        </p:txBody>
      </p:sp>
      <p:sp>
        <p:nvSpPr>
          <p:cNvPr id="438" name="Google Shape;438;p45"/>
          <p:cNvSpPr/>
          <p:nvPr/>
        </p:nvSpPr>
        <p:spPr>
          <a:xfrm rot="-1703671">
            <a:off x="1530157" y="4897732"/>
            <a:ext cx="1221312" cy="197397"/>
          </a:xfrm>
          <a:prstGeom prst="rightArrow">
            <a:avLst>
              <a:gd name="adj1" fmla="val 13185"/>
              <a:gd name="adj2" fmla="val 52045"/>
            </a:avLst>
          </a:prstGeom>
          <a:gradFill>
            <a:gsLst>
              <a:gs pos="0">
                <a:srgbClr val="00BEB6"/>
              </a:gs>
              <a:gs pos="100000">
                <a:srgbClr val="93FFF8"/>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9" name="Google Shape;439;p45"/>
          <p:cNvSpPr/>
          <p:nvPr/>
        </p:nvSpPr>
        <p:spPr>
          <a:xfrm rot="-1602084">
            <a:off x="1961923" y="4027070"/>
            <a:ext cx="91403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4FEBE6"/>
                </a:solidFill>
                <a:latin typeface="Times New Roman"/>
                <a:ea typeface="Times New Roman"/>
                <a:cs typeface="Times New Roman"/>
                <a:sym typeface="Times New Roman"/>
              </a:rPr>
              <a:t>water audit </a:t>
            </a:r>
            <a:endParaRPr sz="1200">
              <a:solidFill>
                <a:srgbClr val="4FEBE6"/>
              </a:solidFill>
              <a:latin typeface="Arial"/>
              <a:ea typeface="Arial"/>
              <a:cs typeface="Arial"/>
              <a:sym typeface="Arial"/>
            </a:endParaRPr>
          </a:p>
        </p:txBody>
      </p:sp>
      <p:sp>
        <p:nvSpPr>
          <p:cNvPr id="440" name="Google Shape;440;p45"/>
          <p:cNvSpPr/>
          <p:nvPr/>
        </p:nvSpPr>
        <p:spPr>
          <a:xfrm rot="-1703671">
            <a:off x="1903624" y="4143300"/>
            <a:ext cx="1221312" cy="197397"/>
          </a:xfrm>
          <a:prstGeom prst="rightArrow">
            <a:avLst>
              <a:gd name="adj1" fmla="val 13185"/>
              <a:gd name="adj2" fmla="val 52045"/>
            </a:avLst>
          </a:prstGeom>
          <a:gradFill>
            <a:gsLst>
              <a:gs pos="0">
                <a:srgbClr val="00BEB6"/>
              </a:gs>
              <a:gs pos="100000">
                <a:srgbClr val="93FFF8"/>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1" name="Google Shape;441;p45"/>
          <p:cNvSpPr/>
          <p:nvPr/>
        </p:nvSpPr>
        <p:spPr>
          <a:xfrm rot="-1602084">
            <a:off x="857949" y="3977741"/>
            <a:ext cx="91403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4FEBE6"/>
                </a:solidFill>
                <a:latin typeface="Times New Roman"/>
                <a:ea typeface="Times New Roman"/>
                <a:cs typeface="Times New Roman"/>
                <a:sym typeface="Times New Roman"/>
              </a:rPr>
              <a:t>water audit </a:t>
            </a:r>
            <a:endParaRPr sz="1200">
              <a:solidFill>
                <a:srgbClr val="4FEBE6"/>
              </a:solidFill>
              <a:latin typeface="Arial"/>
              <a:ea typeface="Arial"/>
              <a:cs typeface="Arial"/>
              <a:sym typeface="Arial"/>
            </a:endParaRPr>
          </a:p>
        </p:txBody>
      </p:sp>
      <p:sp>
        <p:nvSpPr>
          <p:cNvPr id="442" name="Google Shape;442;p45"/>
          <p:cNvSpPr/>
          <p:nvPr/>
        </p:nvSpPr>
        <p:spPr>
          <a:xfrm rot="-1703671">
            <a:off x="799650" y="4093971"/>
            <a:ext cx="1221312" cy="197397"/>
          </a:xfrm>
          <a:prstGeom prst="rightArrow">
            <a:avLst>
              <a:gd name="adj1" fmla="val 13185"/>
              <a:gd name="adj2" fmla="val 52045"/>
            </a:avLst>
          </a:prstGeom>
          <a:gradFill>
            <a:gsLst>
              <a:gs pos="0">
                <a:srgbClr val="00BEB6"/>
              </a:gs>
              <a:gs pos="100000">
                <a:srgbClr val="93FFF8"/>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3" name="Google Shape;443;p45"/>
          <p:cNvSpPr/>
          <p:nvPr/>
        </p:nvSpPr>
        <p:spPr>
          <a:xfrm rot="-1602084">
            <a:off x="13496" y="3947455"/>
            <a:ext cx="91403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4FEBE6"/>
                </a:solidFill>
                <a:latin typeface="Times New Roman"/>
                <a:ea typeface="Times New Roman"/>
                <a:cs typeface="Times New Roman"/>
                <a:sym typeface="Times New Roman"/>
              </a:rPr>
              <a:t>water audit </a:t>
            </a:r>
            <a:endParaRPr sz="1200">
              <a:solidFill>
                <a:srgbClr val="4FEBE6"/>
              </a:solidFill>
              <a:latin typeface="Arial"/>
              <a:ea typeface="Arial"/>
              <a:cs typeface="Arial"/>
              <a:sym typeface="Arial"/>
            </a:endParaRPr>
          </a:p>
        </p:txBody>
      </p:sp>
      <p:sp>
        <p:nvSpPr>
          <p:cNvPr id="444" name="Google Shape;444;p45"/>
          <p:cNvSpPr/>
          <p:nvPr/>
        </p:nvSpPr>
        <p:spPr>
          <a:xfrm rot="-1703671">
            <a:off x="-44803" y="4063685"/>
            <a:ext cx="1221312" cy="197397"/>
          </a:xfrm>
          <a:prstGeom prst="rightArrow">
            <a:avLst>
              <a:gd name="adj1" fmla="val 13185"/>
              <a:gd name="adj2" fmla="val 52045"/>
            </a:avLst>
          </a:prstGeom>
          <a:gradFill>
            <a:gsLst>
              <a:gs pos="0">
                <a:srgbClr val="00BEB6"/>
              </a:gs>
              <a:gs pos="100000">
                <a:srgbClr val="93FFF8"/>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5" name="Google Shape;445;p45"/>
          <p:cNvSpPr/>
          <p:nvPr/>
        </p:nvSpPr>
        <p:spPr>
          <a:xfrm>
            <a:off x="414187" y="2777067"/>
            <a:ext cx="3160489" cy="2672751"/>
          </a:xfrm>
          <a:prstGeom prst="roundRect">
            <a:avLst>
              <a:gd name="adj" fmla="val 16667"/>
            </a:avLst>
          </a:prstGeom>
          <a:solidFill>
            <a:srgbClr val="C2F9F7">
              <a:alpha val="7843"/>
            </a:srgbClr>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6" name="Google Shape;446;p45"/>
          <p:cNvSpPr/>
          <p:nvPr/>
        </p:nvSpPr>
        <p:spPr>
          <a:xfrm rot="-1602084">
            <a:off x="230969" y="3521298"/>
            <a:ext cx="914033"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4FEBE6"/>
                </a:solidFill>
                <a:latin typeface="Times New Roman"/>
                <a:ea typeface="Times New Roman"/>
                <a:cs typeface="Times New Roman"/>
                <a:sym typeface="Times New Roman"/>
              </a:rPr>
              <a:t>water audit </a:t>
            </a:r>
            <a:endParaRPr sz="1200">
              <a:solidFill>
                <a:srgbClr val="4FEBE6"/>
              </a:solidFill>
              <a:latin typeface="Arial"/>
              <a:ea typeface="Arial"/>
              <a:cs typeface="Arial"/>
              <a:sym typeface="Arial"/>
            </a:endParaRPr>
          </a:p>
        </p:txBody>
      </p:sp>
      <p:sp>
        <p:nvSpPr>
          <p:cNvPr id="447" name="Google Shape;447;p45"/>
          <p:cNvSpPr/>
          <p:nvPr/>
        </p:nvSpPr>
        <p:spPr>
          <a:xfrm rot="-1703671">
            <a:off x="172670" y="3637528"/>
            <a:ext cx="1221312" cy="197397"/>
          </a:xfrm>
          <a:prstGeom prst="rightArrow">
            <a:avLst>
              <a:gd name="adj1" fmla="val 13185"/>
              <a:gd name="adj2" fmla="val 52045"/>
            </a:avLst>
          </a:prstGeom>
          <a:gradFill>
            <a:gsLst>
              <a:gs pos="0">
                <a:srgbClr val="00BEB6"/>
              </a:gs>
              <a:gs pos="100000">
                <a:srgbClr val="93FFF8"/>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500"/>
                                        <p:tgtEl>
                                          <p:spTgt spid="44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37"/>
                                        </p:tgtEl>
                                        <p:attrNameLst>
                                          <p:attrName>style.visibility</p:attrName>
                                        </p:attrNameLst>
                                      </p:cBhvr>
                                      <p:to>
                                        <p:strVal val="visible"/>
                                      </p:to>
                                    </p:set>
                                    <p:anim calcmode="lin" valueType="num">
                                      <p:cBhvr additive="base">
                                        <p:cTn id="12" dur="500"/>
                                        <p:tgtEl>
                                          <p:spTgt spid="437"/>
                                        </p:tgtEl>
                                        <p:attrNameLst>
                                          <p:attrName>ppt_w</p:attrName>
                                        </p:attrNameLst>
                                      </p:cBhvr>
                                      <p:tavLst>
                                        <p:tav tm="0">
                                          <p:val>
                                            <p:strVal val="0"/>
                                          </p:val>
                                        </p:tav>
                                        <p:tav tm="100000">
                                          <p:val>
                                            <p:strVal val="#ppt_w"/>
                                          </p:val>
                                        </p:tav>
                                      </p:tavLst>
                                    </p:anim>
                                    <p:anim calcmode="lin" valueType="num">
                                      <p:cBhvr additive="base">
                                        <p:cTn id="13" dur="500"/>
                                        <p:tgtEl>
                                          <p:spTgt spid="437"/>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438"/>
                                        </p:tgtEl>
                                        <p:attrNameLst>
                                          <p:attrName>style.visibility</p:attrName>
                                        </p:attrNameLst>
                                      </p:cBhvr>
                                      <p:to>
                                        <p:strVal val="visible"/>
                                      </p:to>
                                    </p:set>
                                    <p:anim calcmode="lin" valueType="num">
                                      <p:cBhvr additive="base">
                                        <p:cTn id="16" dur="500"/>
                                        <p:tgtEl>
                                          <p:spTgt spid="438"/>
                                        </p:tgtEl>
                                        <p:attrNameLst>
                                          <p:attrName>ppt_w</p:attrName>
                                        </p:attrNameLst>
                                      </p:cBhvr>
                                      <p:tavLst>
                                        <p:tav tm="0">
                                          <p:val>
                                            <p:strVal val="0"/>
                                          </p:val>
                                        </p:tav>
                                        <p:tav tm="100000">
                                          <p:val>
                                            <p:strVal val="#ppt_w"/>
                                          </p:val>
                                        </p:tav>
                                      </p:tavLst>
                                    </p:anim>
                                    <p:anim calcmode="lin" valueType="num">
                                      <p:cBhvr additive="base">
                                        <p:cTn id="17" dur="500"/>
                                        <p:tgtEl>
                                          <p:spTgt spid="438"/>
                                        </p:tgtEl>
                                        <p:attrNameLst>
                                          <p:attrName>ppt_h</p:attrName>
                                        </p:attrNameLst>
                                      </p:cBhvr>
                                      <p:tavLst>
                                        <p:tav tm="0">
                                          <p:val>
                                            <p:strVal val="0"/>
                                          </p:val>
                                        </p:tav>
                                        <p:tav tm="100000">
                                          <p:val>
                                            <p:strVal val="#ppt_h"/>
                                          </p:val>
                                        </p:tav>
                                      </p:tavLst>
                                    </p:anim>
                                  </p:childTnLst>
                                </p:cTn>
                              </p:par>
                            </p:childTnLst>
                          </p:cTn>
                        </p:par>
                        <p:par>
                          <p:cTn id="18" fill="hold">
                            <p:stCondLst>
                              <p:cond delay="500"/>
                            </p:stCondLst>
                            <p:childTnLst>
                              <p:par>
                                <p:cTn id="19" presetID="23" presetClass="entr" presetSubtype="16" fill="hold" nodeType="afterEffect">
                                  <p:stCondLst>
                                    <p:cond delay="0"/>
                                  </p:stCondLst>
                                  <p:childTnLst>
                                    <p:set>
                                      <p:cBhvr>
                                        <p:cTn id="20" dur="1" fill="hold">
                                          <p:stCondLst>
                                            <p:cond delay="0"/>
                                          </p:stCondLst>
                                        </p:cTn>
                                        <p:tgtEl>
                                          <p:spTgt spid="439"/>
                                        </p:tgtEl>
                                        <p:attrNameLst>
                                          <p:attrName>style.visibility</p:attrName>
                                        </p:attrNameLst>
                                      </p:cBhvr>
                                      <p:to>
                                        <p:strVal val="visible"/>
                                      </p:to>
                                    </p:set>
                                    <p:anim calcmode="lin" valueType="num">
                                      <p:cBhvr additive="base">
                                        <p:cTn id="21" dur="500"/>
                                        <p:tgtEl>
                                          <p:spTgt spid="439"/>
                                        </p:tgtEl>
                                        <p:attrNameLst>
                                          <p:attrName>ppt_w</p:attrName>
                                        </p:attrNameLst>
                                      </p:cBhvr>
                                      <p:tavLst>
                                        <p:tav tm="0">
                                          <p:val>
                                            <p:strVal val="0"/>
                                          </p:val>
                                        </p:tav>
                                        <p:tav tm="100000">
                                          <p:val>
                                            <p:strVal val="#ppt_w"/>
                                          </p:val>
                                        </p:tav>
                                      </p:tavLst>
                                    </p:anim>
                                    <p:anim calcmode="lin" valueType="num">
                                      <p:cBhvr additive="base">
                                        <p:cTn id="22" dur="500"/>
                                        <p:tgtEl>
                                          <p:spTgt spid="439"/>
                                        </p:tgtEl>
                                        <p:attrNameLst>
                                          <p:attrName>ppt_h</p:attrName>
                                        </p:attrNameLst>
                                      </p:cBhvr>
                                      <p:tavLst>
                                        <p:tav tm="0">
                                          <p:val>
                                            <p:strVal val="0"/>
                                          </p:val>
                                        </p:tav>
                                        <p:tav tm="100000">
                                          <p:val>
                                            <p:strVal val="#ppt_h"/>
                                          </p:val>
                                        </p:tav>
                                      </p:tavLst>
                                    </p:anim>
                                  </p:childTnLst>
                                </p:cTn>
                              </p:par>
                            </p:childTnLst>
                          </p:cTn>
                        </p:par>
                        <p:par>
                          <p:cTn id="23" fill="hold">
                            <p:stCondLst>
                              <p:cond delay="1000"/>
                            </p:stCondLst>
                            <p:childTnLst>
                              <p:par>
                                <p:cTn id="24" presetID="23" presetClass="entr" presetSubtype="16" fill="hold" nodeType="afterEffect">
                                  <p:stCondLst>
                                    <p:cond delay="0"/>
                                  </p:stCondLst>
                                  <p:childTnLst>
                                    <p:set>
                                      <p:cBhvr>
                                        <p:cTn id="25" dur="1" fill="hold">
                                          <p:stCondLst>
                                            <p:cond delay="0"/>
                                          </p:stCondLst>
                                        </p:cTn>
                                        <p:tgtEl>
                                          <p:spTgt spid="440"/>
                                        </p:tgtEl>
                                        <p:attrNameLst>
                                          <p:attrName>style.visibility</p:attrName>
                                        </p:attrNameLst>
                                      </p:cBhvr>
                                      <p:to>
                                        <p:strVal val="visible"/>
                                      </p:to>
                                    </p:set>
                                    <p:anim calcmode="lin" valueType="num">
                                      <p:cBhvr additive="base">
                                        <p:cTn id="26" dur="500"/>
                                        <p:tgtEl>
                                          <p:spTgt spid="440"/>
                                        </p:tgtEl>
                                        <p:attrNameLst>
                                          <p:attrName>ppt_w</p:attrName>
                                        </p:attrNameLst>
                                      </p:cBhvr>
                                      <p:tavLst>
                                        <p:tav tm="0">
                                          <p:val>
                                            <p:strVal val="0"/>
                                          </p:val>
                                        </p:tav>
                                        <p:tav tm="100000">
                                          <p:val>
                                            <p:strVal val="#ppt_w"/>
                                          </p:val>
                                        </p:tav>
                                      </p:tavLst>
                                    </p:anim>
                                    <p:anim calcmode="lin" valueType="num">
                                      <p:cBhvr additive="base">
                                        <p:cTn id="27" dur="500"/>
                                        <p:tgtEl>
                                          <p:spTgt spid="440"/>
                                        </p:tgtEl>
                                        <p:attrNameLst>
                                          <p:attrName>ppt_h</p:attrName>
                                        </p:attrNameLst>
                                      </p:cBhvr>
                                      <p:tavLst>
                                        <p:tav tm="0">
                                          <p:val>
                                            <p:str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42"/>
                                        </p:tgtEl>
                                        <p:attrNameLst>
                                          <p:attrName>style.visibility</p:attrName>
                                        </p:attrNameLst>
                                      </p:cBhvr>
                                      <p:to>
                                        <p:strVal val="visible"/>
                                      </p:to>
                                    </p:set>
                                    <p:anim calcmode="lin" valueType="num">
                                      <p:cBhvr additive="base">
                                        <p:cTn id="30" dur="500"/>
                                        <p:tgtEl>
                                          <p:spTgt spid="442"/>
                                        </p:tgtEl>
                                        <p:attrNameLst>
                                          <p:attrName>ppt_w</p:attrName>
                                        </p:attrNameLst>
                                      </p:cBhvr>
                                      <p:tavLst>
                                        <p:tav tm="0">
                                          <p:val>
                                            <p:strVal val="0"/>
                                          </p:val>
                                        </p:tav>
                                        <p:tav tm="100000">
                                          <p:val>
                                            <p:strVal val="#ppt_w"/>
                                          </p:val>
                                        </p:tav>
                                      </p:tavLst>
                                    </p:anim>
                                    <p:anim calcmode="lin" valueType="num">
                                      <p:cBhvr additive="base">
                                        <p:cTn id="31" dur="500"/>
                                        <p:tgtEl>
                                          <p:spTgt spid="442"/>
                                        </p:tgtEl>
                                        <p:attrNameLst>
                                          <p:attrName>ppt_h</p:attrName>
                                        </p:attrNameLst>
                                      </p:cBhvr>
                                      <p:tavLst>
                                        <p:tav tm="0">
                                          <p:val>
                                            <p:strVal val="0"/>
                                          </p:val>
                                        </p:tav>
                                        <p:tav tm="100000">
                                          <p:val>
                                            <p:strVal val="#ppt_h"/>
                                          </p:val>
                                        </p:tav>
                                      </p:tavLst>
                                    </p:anim>
                                  </p:childTnLst>
                                </p:cTn>
                              </p:par>
                            </p:childTnLst>
                          </p:cTn>
                        </p:par>
                        <p:par>
                          <p:cTn id="32" fill="hold">
                            <p:stCondLst>
                              <p:cond delay="1500"/>
                            </p:stCondLst>
                            <p:childTnLst>
                              <p:par>
                                <p:cTn id="33" presetID="23" presetClass="entr" presetSubtype="16" fill="hold" nodeType="afterEffect">
                                  <p:stCondLst>
                                    <p:cond delay="0"/>
                                  </p:stCondLst>
                                  <p:childTnLst>
                                    <p:set>
                                      <p:cBhvr>
                                        <p:cTn id="34" dur="1" fill="hold">
                                          <p:stCondLst>
                                            <p:cond delay="0"/>
                                          </p:stCondLst>
                                        </p:cTn>
                                        <p:tgtEl>
                                          <p:spTgt spid="441"/>
                                        </p:tgtEl>
                                        <p:attrNameLst>
                                          <p:attrName>style.visibility</p:attrName>
                                        </p:attrNameLst>
                                      </p:cBhvr>
                                      <p:to>
                                        <p:strVal val="visible"/>
                                      </p:to>
                                    </p:set>
                                    <p:anim calcmode="lin" valueType="num">
                                      <p:cBhvr additive="base">
                                        <p:cTn id="35" dur="500"/>
                                        <p:tgtEl>
                                          <p:spTgt spid="441"/>
                                        </p:tgtEl>
                                        <p:attrNameLst>
                                          <p:attrName>ppt_w</p:attrName>
                                        </p:attrNameLst>
                                      </p:cBhvr>
                                      <p:tavLst>
                                        <p:tav tm="0">
                                          <p:val>
                                            <p:strVal val="0"/>
                                          </p:val>
                                        </p:tav>
                                        <p:tav tm="100000">
                                          <p:val>
                                            <p:strVal val="#ppt_w"/>
                                          </p:val>
                                        </p:tav>
                                      </p:tavLst>
                                    </p:anim>
                                    <p:anim calcmode="lin" valueType="num">
                                      <p:cBhvr additive="base">
                                        <p:cTn id="36" dur="500"/>
                                        <p:tgtEl>
                                          <p:spTgt spid="44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43"/>
                                        </p:tgtEl>
                                        <p:attrNameLst>
                                          <p:attrName>style.visibility</p:attrName>
                                        </p:attrNameLst>
                                      </p:cBhvr>
                                      <p:to>
                                        <p:strVal val="visible"/>
                                      </p:to>
                                    </p:set>
                                    <p:anim calcmode="lin" valueType="num">
                                      <p:cBhvr additive="base">
                                        <p:cTn id="39" dur="500"/>
                                        <p:tgtEl>
                                          <p:spTgt spid="443"/>
                                        </p:tgtEl>
                                        <p:attrNameLst>
                                          <p:attrName>ppt_w</p:attrName>
                                        </p:attrNameLst>
                                      </p:cBhvr>
                                      <p:tavLst>
                                        <p:tav tm="0">
                                          <p:val>
                                            <p:strVal val="0"/>
                                          </p:val>
                                        </p:tav>
                                        <p:tav tm="100000">
                                          <p:val>
                                            <p:strVal val="#ppt_w"/>
                                          </p:val>
                                        </p:tav>
                                      </p:tavLst>
                                    </p:anim>
                                    <p:anim calcmode="lin" valueType="num">
                                      <p:cBhvr additive="base">
                                        <p:cTn id="40" dur="500"/>
                                        <p:tgtEl>
                                          <p:spTgt spid="443"/>
                                        </p:tgtEl>
                                        <p:attrNameLst>
                                          <p:attrName>ppt_h</p:attrName>
                                        </p:attrNameLst>
                                      </p:cBhvr>
                                      <p:tavLst>
                                        <p:tav tm="0">
                                          <p:val>
                                            <p:strVal val="0"/>
                                          </p:val>
                                        </p:tav>
                                        <p:tav tm="100000">
                                          <p:val>
                                            <p:strVal val="#ppt_h"/>
                                          </p:val>
                                        </p:tav>
                                      </p:tavLst>
                                    </p:anim>
                                  </p:childTnLst>
                                </p:cTn>
                              </p:par>
                            </p:childTnLst>
                          </p:cTn>
                        </p:par>
                        <p:par>
                          <p:cTn id="41" fill="hold">
                            <p:stCondLst>
                              <p:cond delay="2000"/>
                            </p:stCondLst>
                            <p:childTnLst>
                              <p:par>
                                <p:cTn id="42" presetID="23" presetClass="entr" presetSubtype="16" fill="hold" nodeType="afterEffect">
                                  <p:stCondLst>
                                    <p:cond delay="0"/>
                                  </p:stCondLst>
                                  <p:childTnLst>
                                    <p:set>
                                      <p:cBhvr>
                                        <p:cTn id="43" dur="1" fill="hold">
                                          <p:stCondLst>
                                            <p:cond delay="0"/>
                                          </p:stCondLst>
                                        </p:cTn>
                                        <p:tgtEl>
                                          <p:spTgt spid="444"/>
                                        </p:tgtEl>
                                        <p:attrNameLst>
                                          <p:attrName>style.visibility</p:attrName>
                                        </p:attrNameLst>
                                      </p:cBhvr>
                                      <p:to>
                                        <p:strVal val="visible"/>
                                      </p:to>
                                    </p:set>
                                    <p:anim calcmode="lin" valueType="num">
                                      <p:cBhvr additive="base">
                                        <p:cTn id="44" dur="500"/>
                                        <p:tgtEl>
                                          <p:spTgt spid="444"/>
                                        </p:tgtEl>
                                        <p:attrNameLst>
                                          <p:attrName>ppt_w</p:attrName>
                                        </p:attrNameLst>
                                      </p:cBhvr>
                                      <p:tavLst>
                                        <p:tav tm="0">
                                          <p:val>
                                            <p:strVal val="0"/>
                                          </p:val>
                                        </p:tav>
                                        <p:tav tm="100000">
                                          <p:val>
                                            <p:strVal val="#ppt_w"/>
                                          </p:val>
                                        </p:tav>
                                      </p:tavLst>
                                    </p:anim>
                                    <p:anim calcmode="lin" valueType="num">
                                      <p:cBhvr additive="base">
                                        <p:cTn id="45" dur="500"/>
                                        <p:tgtEl>
                                          <p:spTgt spid="444"/>
                                        </p:tgtEl>
                                        <p:attrNameLst>
                                          <p:attrName>ppt_h</p:attrName>
                                        </p:attrNameLst>
                                      </p:cBhvr>
                                      <p:tavLst>
                                        <p:tav tm="0">
                                          <p:val>
                                            <p:strVal val="0"/>
                                          </p:val>
                                        </p:tav>
                                        <p:tav tm="100000">
                                          <p:val>
                                            <p:strVal val="#ppt_h"/>
                                          </p:val>
                                        </p:tav>
                                      </p:tavLst>
                                    </p:anim>
                                  </p:childTnLst>
                                </p:cTn>
                              </p:par>
                            </p:childTnLst>
                          </p:cTn>
                        </p:par>
                        <p:par>
                          <p:cTn id="46" fill="hold">
                            <p:stCondLst>
                              <p:cond delay="2500"/>
                            </p:stCondLst>
                            <p:childTnLst>
                              <p:par>
                                <p:cTn id="47" presetID="23" presetClass="entr" presetSubtype="16" fill="hold" nodeType="afterEffect">
                                  <p:stCondLst>
                                    <p:cond delay="0"/>
                                  </p:stCondLst>
                                  <p:childTnLst>
                                    <p:set>
                                      <p:cBhvr>
                                        <p:cTn id="48" dur="1" fill="hold">
                                          <p:stCondLst>
                                            <p:cond delay="0"/>
                                          </p:stCondLst>
                                        </p:cTn>
                                        <p:tgtEl>
                                          <p:spTgt spid="447"/>
                                        </p:tgtEl>
                                        <p:attrNameLst>
                                          <p:attrName>style.visibility</p:attrName>
                                        </p:attrNameLst>
                                      </p:cBhvr>
                                      <p:to>
                                        <p:strVal val="visible"/>
                                      </p:to>
                                    </p:set>
                                    <p:anim calcmode="lin" valueType="num">
                                      <p:cBhvr additive="base">
                                        <p:cTn id="49" dur="500"/>
                                        <p:tgtEl>
                                          <p:spTgt spid="447"/>
                                        </p:tgtEl>
                                        <p:attrNameLst>
                                          <p:attrName>ppt_w</p:attrName>
                                        </p:attrNameLst>
                                      </p:cBhvr>
                                      <p:tavLst>
                                        <p:tav tm="0">
                                          <p:val>
                                            <p:strVal val="0"/>
                                          </p:val>
                                        </p:tav>
                                        <p:tav tm="100000">
                                          <p:val>
                                            <p:strVal val="#ppt_w"/>
                                          </p:val>
                                        </p:tav>
                                      </p:tavLst>
                                    </p:anim>
                                    <p:anim calcmode="lin" valueType="num">
                                      <p:cBhvr additive="base">
                                        <p:cTn id="50" dur="500"/>
                                        <p:tgtEl>
                                          <p:spTgt spid="447"/>
                                        </p:tgtEl>
                                        <p:attrNameLst>
                                          <p:attrName>ppt_h</p:attrName>
                                        </p:attrNameLst>
                                      </p:cBhvr>
                                      <p:tavLst>
                                        <p:tav tm="0">
                                          <p:val>
                                            <p:strVal val="0"/>
                                          </p:val>
                                        </p:tav>
                                        <p:tav tm="100000">
                                          <p:val>
                                            <p:strVal val="#ppt_h"/>
                                          </p:val>
                                        </p:tav>
                                      </p:tavLst>
                                    </p:anim>
                                  </p:childTnLst>
                                </p:cTn>
                              </p:par>
                            </p:childTnLst>
                          </p:cTn>
                        </p:par>
                        <p:par>
                          <p:cTn id="51" fill="hold">
                            <p:stCondLst>
                              <p:cond delay="3000"/>
                            </p:stCondLst>
                            <p:childTnLst>
                              <p:par>
                                <p:cTn id="52" presetID="23" presetClass="entr" presetSubtype="16" fill="hold" nodeType="afterEffect">
                                  <p:stCondLst>
                                    <p:cond delay="0"/>
                                  </p:stCondLst>
                                  <p:childTnLst>
                                    <p:set>
                                      <p:cBhvr>
                                        <p:cTn id="53" dur="1" fill="hold">
                                          <p:stCondLst>
                                            <p:cond delay="0"/>
                                          </p:stCondLst>
                                        </p:cTn>
                                        <p:tgtEl>
                                          <p:spTgt spid="446"/>
                                        </p:tgtEl>
                                        <p:attrNameLst>
                                          <p:attrName>style.visibility</p:attrName>
                                        </p:attrNameLst>
                                      </p:cBhvr>
                                      <p:to>
                                        <p:strVal val="visible"/>
                                      </p:to>
                                    </p:set>
                                    <p:anim calcmode="lin" valueType="num">
                                      <p:cBhvr additive="base">
                                        <p:cTn id="54" dur="500"/>
                                        <p:tgtEl>
                                          <p:spTgt spid="446"/>
                                        </p:tgtEl>
                                        <p:attrNameLst>
                                          <p:attrName>ppt_w</p:attrName>
                                        </p:attrNameLst>
                                      </p:cBhvr>
                                      <p:tavLst>
                                        <p:tav tm="0">
                                          <p:val>
                                            <p:strVal val="0"/>
                                          </p:val>
                                        </p:tav>
                                        <p:tav tm="100000">
                                          <p:val>
                                            <p:strVal val="#ppt_w"/>
                                          </p:val>
                                        </p:tav>
                                      </p:tavLst>
                                    </p:anim>
                                    <p:anim calcmode="lin" valueType="num">
                                      <p:cBhvr additive="base">
                                        <p:cTn id="55" dur="500"/>
                                        <p:tgtEl>
                                          <p:spTgt spid="44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451"/>
        <p:cNvGrpSpPr/>
        <p:nvPr/>
      </p:nvGrpSpPr>
      <p:grpSpPr>
        <a:xfrm>
          <a:off x="0" y="0"/>
          <a:ext cx="0" cy="0"/>
          <a:chOff x="0" y="0"/>
          <a:chExt cx="0" cy="0"/>
        </a:xfrm>
      </p:grpSpPr>
      <p:graphicFrame>
        <p:nvGraphicFramePr>
          <p:cNvPr id="452" name="Google Shape;452;p46"/>
          <p:cNvGraphicFramePr/>
          <p:nvPr/>
        </p:nvGraphicFramePr>
        <p:xfrm>
          <a:off x="544286" y="1177012"/>
          <a:ext cx="4322675" cy="3256160"/>
        </p:xfrm>
        <a:graphic>
          <a:graphicData uri="http://schemas.openxmlformats.org/drawingml/2006/table">
            <a:tbl>
              <a:tblPr firstRow="1" firstCol="1" bandRow="1">
                <a:noFill/>
                <a:tableStyleId>{464A8FF4-88CE-4EA8-937E-FD739FC107A8}</a:tableStyleId>
              </a:tblPr>
              <a:tblGrid>
                <a:gridCol w="2965825">
                  <a:extLst>
                    <a:ext uri="{9D8B030D-6E8A-4147-A177-3AD203B41FA5}">
                      <a16:colId xmlns:a16="http://schemas.microsoft.com/office/drawing/2014/main" val="20000"/>
                    </a:ext>
                  </a:extLst>
                </a:gridCol>
                <a:gridCol w="1356850">
                  <a:extLst>
                    <a:ext uri="{9D8B030D-6E8A-4147-A177-3AD203B41FA5}">
                      <a16:colId xmlns:a16="http://schemas.microsoft.com/office/drawing/2014/main" val="20001"/>
                    </a:ext>
                  </a:extLst>
                </a:gridCol>
              </a:tblGrid>
              <a:tr h="139700">
                <a:tc>
                  <a:txBody>
                    <a:bodyPr/>
                    <a:lstStyle/>
                    <a:p>
                      <a:pPr marL="0" marR="0" lvl="0" indent="0" algn="l" rtl="0">
                        <a:lnSpc>
                          <a:spcPct val="107000"/>
                        </a:lnSpc>
                        <a:spcBef>
                          <a:spcPts val="0"/>
                        </a:spcBef>
                        <a:spcAft>
                          <a:spcPts val="0"/>
                        </a:spcAft>
                        <a:buNone/>
                      </a:pPr>
                      <a:r>
                        <a:rPr lang="en-US" sz="1100" b="0" u="none" strike="noStrike" cap="none"/>
                        <a:t>Measurements</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Implemented plot</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139700">
                <a:tc>
                  <a:txBody>
                    <a:bodyPr/>
                    <a:lstStyle/>
                    <a:p>
                      <a:pPr marL="0" marR="0" lvl="0" indent="0" algn="l" rtl="0">
                        <a:lnSpc>
                          <a:spcPct val="107000"/>
                        </a:lnSpc>
                        <a:spcBef>
                          <a:spcPts val="0"/>
                        </a:spcBef>
                        <a:spcAft>
                          <a:spcPts val="0"/>
                        </a:spcAft>
                        <a:buNone/>
                      </a:pPr>
                      <a:r>
                        <a:rPr lang="en-US" sz="1100" b="0" u="none" strike="noStrike" cap="none"/>
                        <a:t>GPS-latitude (y-value) [range 31.700000 - 32.400000]:</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31.8499136</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139700">
                <a:tc>
                  <a:txBody>
                    <a:bodyPr/>
                    <a:lstStyle/>
                    <a:p>
                      <a:pPr marL="0" marR="0" lvl="0" indent="0" algn="l" rtl="0">
                        <a:lnSpc>
                          <a:spcPct val="107000"/>
                        </a:lnSpc>
                        <a:spcBef>
                          <a:spcPts val="0"/>
                        </a:spcBef>
                        <a:spcAft>
                          <a:spcPts val="0"/>
                        </a:spcAft>
                        <a:buNone/>
                      </a:pPr>
                      <a:r>
                        <a:rPr lang="en-US" sz="1100" b="0" u="none" strike="noStrike" cap="none"/>
                        <a:t>GPS-longitude (x-value) [range 36.000000 - 37.200000]</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36.9909001</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165100">
                <a:tc>
                  <a:txBody>
                    <a:bodyPr/>
                    <a:lstStyle/>
                    <a:p>
                      <a:pPr marL="0" marR="0" lvl="0" indent="0" algn="l" rtl="0">
                        <a:lnSpc>
                          <a:spcPct val="107000"/>
                        </a:lnSpc>
                        <a:spcBef>
                          <a:spcPts val="0"/>
                        </a:spcBef>
                        <a:spcAft>
                          <a:spcPts val="0"/>
                        </a:spcAft>
                        <a:buNone/>
                      </a:pPr>
                      <a:r>
                        <a:rPr lang="en-US" sz="1100" b="0" u="none" strike="noStrike" cap="none"/>
                        <a:t>Emitter Flow rate measured (L/hour)</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 </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139700">
                <a:tc>
                  <a:txBody>
                    <a:bodyPr/>
                    <a:lstStyle/>
                    <a:p>
                      <a:pPr marL="0" marR="0" lvl="0" indent="0" algn="l" rtl="0">
                        <a:lnSpc>
                          <a:spcPct val="107000"/>
                        </a:lnSpc>
                        <a:spcBef>
                          <a:spcPts val="0"/>
                        </a:spcBef>
                        <a:spcAft>
                          <a:spcPts val="0"/>
                        </a:spcAft>
                        <a:buNone/>
                      </a:pPr>
                      <a:r>
                        <a:rPr lang="en-US" sz="1100" b="0" u="none" strike="noStrike" cap="none"/>
                        <a:t>#1 on a beginning of the first line</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16.2</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139700">
                <a:tc>
                  <a:txBody>
                    <a:bodyPr/>
                    <a:lstStyle/>
                    <a:p>
                      <a:pPr marL="0" marR="0" lvl="0" indent="0" algn="l" rtl="0">
                        <a:lnSpc>
                          <a:spcPct val="107000"/>
                        </a:lnSpc>
                        <a:spcBef>
                          <a:spcPts val="0"/>
                        </a:spcBef>
                        <a:spcAft>
                          <a:spcPts val="0"/>
                        </a:spcAft>
                        <a:buNone/>
                      </a:pPr>
                      <a:r>
                        <a:rPr lang="en-US" sz="1100" b="0" u="none" strike="noStrike" cap="none"/>
                        <a:t>#2 on the first quarter of a central line</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16.3</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139700">
                <a:tc>
                  <a:txBody>
                    <a:bodyPr/>
                    <a:lstStyle/>
                    <a:p>
                      <a:pPr marL="0" marR="0" lvl="0" indent="0" algn="l" rtl="0">
                        <a:lnSpc>
                          <a:spcPct val="107000"/>
                        </a:lnSpc>
                        <a:spcBef>
                          <a:spcPts val="0"/>
                        </a:spcBef>
                        <a:spcAft>
                          <a:spcPts val="0"/>
                        </a:spcAft>
                        <a:buNone/>
                      </a:pPr>
                      <a:r>
                        <a:rPr lang="en-US" sz="1100" b="0" u="none" strike="noStrike" cap="none"/>
                        <a:t>#3 on the middle of a central line</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16.8</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139700">
                <a:tc>
                  <a:txBody>
                    <a:bodyPr/>
                    <a:lstStyle/>
                    <a:p>
                      <a:pPr marL="0" marR="0" lvl="0" indent="0" algn="l" rtl="0">
                        <a:lnSpc>
                          <a:spcPct val="107000"/>
                        </a:lnSpc>
                        <a:spcBef>
                          <a:spcPts val="0"/>
                        </a:spcBef>
                        <a:spcAft>
                          <a:spcPts val="0"/>
                        </a:spcAft>
                        <a:buNone/>
                      </a:pPr>
                      <a:r>
                        <a:rPr lang="en-US" sz="1100" b="0" u="none" strike="noStrike" cap="none"/>
                        <a:t>#4 at the end of the last line</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 </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r h="139700">
                <a:tc>
                  <a:txBody>
                    <a:bodyPr/>
                    <a:lstStyle/>
                    <a:p>
                      <a:pPr marL="0" marR="0" lvl="0" indent="0" algn="l" rtl="0">
                        <a:lnSpc>
                          <a:spcPct val="107000"/>
                        </a:lnSpc>
                        <a:spcBef>
                          <a:spcPts val="0"/>
                        </a:spcBef>
                        <a:spcAft>
                          <a:spcPts val="0"/>
                        </a:spcAft>
                        <a:buNone/>
                      </a:pPr>
                      <a:r>
                        <a:rPr lang="en-US" sz="1100" b="0" u="none" strike="noStrike" cap="none"/>
                        <a:t>Pressure measured (bar)</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 </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8"/>
                  </a:ext>
                </a:extLst>
              </a:tr>
              <a:tr h="139700">
                <a:tc>
                  <a:txBody>
                    <a:bodyPr/>
                    <a:lstStyle/>
                    <a:p>
                      <a:pPr marL="0" marR="0" lvl="0" indent="0" algn="l" rtl="0">
                        <a:lnSpc>
                          <a:spcPct val="107000"/>
                        </a:lnSpc>
                        <a:spcBef>
                          <a:spcPts val="0"/>
                        </a:spcBef>
                        <a:spcAft>
                          <a:spcPts val="0"/>
                        </a:spcAft>
                        <a:buNone/>
                      </a:pPr>
                      <a:r>
                        <a:rPr lang="en-US" sz="1100" b="0" u="none" strike="noStrike" cap="none"/>
                        <a:t>#1 (main)</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 </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9"/>
                  </a:ext>
                </a:extLst>
              </a:tr>
              <a:tr h="139700">
                <a:tc>
                  <a:txBody>
                    <a:bodyPr/>
                    <a:lstStyle/>
                    <a:p>
                      <a:pPr marL="0" marR="0" lvl="0" indent="0" algn="l" rtl="0">
                        <a:lnSpc>
                          <a:spcPct val="107000"/>
                        </a:lnSpc>
                        <a:spcBef>
                          <a:spcPts val="0"/>
                        </a:spcBef>
                        <a:spcAft>
                          <a:spcPts val="0"/>
                        </a:spcAft>
                        <a:buNone/>
                      </a:pPr>
                      <a:r>
                        <a:rPr lang="en-US" sz="1100" b="0" u="none" strike="noStrike" cap="none"/>
                        <a:t>#2 (sub-main)</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0"/>
                  </a:ext>
                </a:extLst>
              </a:tr>
              <a:tr h="139700">
                <a:tc>
                  <a:txBody>
                    <a:bodyPr/>
                    <a:lstStyle/>
                    <a:p>
                      <a:pPr marL="0" marR="0" lvl="0" indent="0" algn="l" rtl="0">
                        <a:lnSpc>
                          <a:spcPct val="107000"/>
                        </a:lnSpc>
                        <a:spcBef>
                          <a:spcPts val="0"/>
                        </a:spcBef>
                        <a:spcAft>
                          <a:spcPts val="0"/>
                        </a:spcAft>
                        <a:buNone/>
                      </a:pPr>
                      <a:r>
                        <a:rPr lang="en-US" sz="1100" b="0" u="none" strike="noStrike" cap="none"/>
                        <a:t>#3 (central lateral)</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0.5</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1"/>
                  </a:ext>
                </a:extLst>
              </a:tr>
              <a:tr h="139700">
                <a:tc>
                  <a:txBody>
                    <a:bodyPr/>
                    <a:lstStyle/>
                    <a:p>
                      <a:pPr marL="0" marR="0" lvl="0" indent="0" algn="l" rtl="0">
                        <a:lnSpc>
                          <a:spcPct val="107000"/>
                        </a:lnSpc>
                        <a:spcBef>
                          <a:spcPts val="0"/>
                        </a:spcBef>
                        <a:spcAft>
                          <a:spcPts val="0"/>
                        </a:spcAft>
                        <a:buNone/>
                      </a:pPr>
                      <a:r>
                        <a:rPr lang="en-US" sz="1100" b="0" u="none" strike="noStrike" cap="none"/>
                        <a:t>Water salinity measurement (ppm)</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 </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2"/>
                  </a:ext>
                </a:extLst>
              </a:tr>
              <a:tr h="139700">
                <a:tc>
                  <a:txBody>
                    <a:bodyPr/>
                    <a:lstStyle/>
                    <a:p>
                      <a:pPr marL="0" marR="0" lvl="0" indent="0" algn="l" rtl="0">
                        <a:lnSpc>
                          <a:spcPct val="107000"/>
                        </a:lnSpc>
                        <a:spcBef>
                          <a:spcPts val="0"/>
                        </a:spcBef>
                        <a:spcAft>
                          <a:spcPts val="0"/>
                        </a:spcAft>
                        <a:buNone/>
                      </a:pPr>
                      <a:r>
                        <a:rPr lang="en-US" sz="1100" b="0" u="none" strike="noStrike" cap="none"/>
                        <a:t>#1 on a beginning of the first line</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1750</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3"/>
                  </a:ext>
                </a:extLst>
              </a:tr>
              <a:tr h="139700">
                <a:tc>
                  <a:txBody>
                    <a:bodyPr/>
                    <a:lstStyle/>
                    <a:p>
                      <a:pPr marL="0" marR="0" lvl="0" indent="0" algn="l" rtl="0">
                        <a:lnSpc>
                          <a:spcPct val="107000"/>
                        </a:lnSpc>
                        <a:spcBef>
                          <a:spcPts val="0"/>
                        </a:spcBef>
                        <a:spcAft>
                          <a:spcPts val="0"/>
                        </a:spcAft>
                        <a:buNone/>
                      </a:pPr>
                      <a:r>
                        <a:rPr lang="en-US" sz="1100" b="0" u="none" strike="noStrike" cap="none"/>
                        <a:t>#2 on the middle of a central line</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1750</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4"/>
                  </a:ext>
                </a:extLst>
              </a:tr>
              <a:tr h="139700">
                <a:tc>
                  <a:txBody>
                    <a:bodyPr/>
                    <a:lstStyle/>
                    <a:p>
                      <a:pPr marL="0" marR="0" lvl="0" indent="0" algn="l" rtl="0">
                        <a:lnSpc>
                          <a:spcPct val="107000"/>
                        </a:lnSpc>
                        <a:spcBef>
                          <a:spcPts val="0"/>
                        </a:spcBef>
                        <a:spcAft>
                          <a:spcPts val="0"/>
                        </a:spcAft>
                        <a:buNone/>
                      </a:pPr>
                      <a:r>
                        <a:rPr lang="en-US" sz="1100" b="0" u="none" strike="noStrike" cap="none"/>
                        <a:t>#3 at the end of the last line</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 </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5"/>
                  </a:ext>
                </a:extLst>
              </a:tr>
              <a:tr h="139700">
                <a:tc>
                  <a:txBody>
                    <a:bodyPr/>
                    <a:lstStyle/>
                    <a:p>
                      <a:pPr marL="0" marR="0" lvl="0" indent="0" algn="l" rtl="0">
                        <a:lnSpc>
                          <a:spcPct val="107000"/>
                        </a:lnSpc>
                        <a:spcBef>
                          <a:spcPts val="0"/>
                        </a:spcBef>
                        <a:spcAft>
                          <a:spcPts val="0"/>
                        </a:spcAft>
                        <a:buNone/>
                      </a:pPr>
                      <a:r>
                        <a:rPr lang="en-US" sz="1100" b="0" u="none" strike="noStrike" cap="none"/>
                        <a:t>Water pH</a:t>
                      </a:r>
                      <a:endParaRPr sz="1100" b="0" u="none" strike="noStrike" cap="none">
                        <a:latin typeface="Calibri"/>
                        <a:ea typeface="Calibri"/>
                        <a:cs typeface="Calibri"/>
                        <a:sym typeface="Calibri"/>
                      </a:endParaRPr>
                    </a:p>
                  </a:txBody>
                  <a:tcPr marL="68575" marR="68575" marT="0" marB="0"/>
                </a:tc>
                <a:tc>
                  <a:txBody>
                    <a:bodyPr/>
                    <a:lstStyle/>
                    <a:p>
                      <a:pPr marL="0" marR="0" lvl="0" indent="0" algn="l" rtl="0">
                        <a:lnSpc>
                          <a:spcPct val="107000"/>
                        </a:lnSpc>
                        <a:spcBef>
                          <a:spcPts val="0"/>
                        </a:spcBef>
                        <a:spcAft>
                          <a:spcPts val="0"/>
                        </a:spcAft>
                        <a:buNone/>
                      </a:pPr>
                      <a:r>
                        <a:rPr lang="en-US" sz="1100" b="0" u="none" strike="noStrike" cap="none"/>
                        <a:t>7.2</a:t>
                      </a:r>
                      <a:endParaRPr sz="11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6"/>
                  </a:ext>
                </a:extLst>
              </a:tr>
            </a:tbl>
          </a:graphicData>
        </a:graphic>
      </p:graphicFrame>
      <p:graphicFrame>
        <p:nvGraphicFramePr>
          <p:cNvPr id="453" name="Google Shape;453;p46"/>
          <p:cNvGraphicFramePr/>
          <p:nvPr/>
        </p:nvGraphicFramePr>
        <p:xfrm>
          <a:off x="4972013" y="1177012"/>
          <a:ext cx="1281200" cy="3255025"/>
        </p:xfrm>
        <a:graphic>
          <a:graphicData uri="http://schemas.openxmlformats.org/drawingml/2006/table">
            <a:tbl>
              <a:tblPr firstRow="1" firstCol="1" bandRow="1">
                <a:noFill/>
                <a:tableStyleId>{464A8FF4-88CE-4EA8-937E-FD739FC107A8}</a:tableStyleId>
              </a:tblPr>
              <a:tblGrid>
                <a:gridCol w="1281200">
                  <a:extLst>
                    <a:ext uri="{9D8B030D-6E8A-4147-A177-3AD203B41FA5}">
                      <a16:colId xmlns:a16="http://schemas.microsoft.com/office/drawing/2014/main" val="20000"/>
                    </a:ext>
                  </a:extLst>
                </a:gridCol>
              </a:tblGrid>
              <a:tr h="192575">
                <a:tc>
                  <a:txBody>
                    <a:bodyPr/>
                    <a:lstStyle/>
                    <a:p>
                      <a:pPr marL="0" marR="0" lvl="0" indent="0" algn="l" rtl="0">
                        <a:lnSpc>
                          <a:spcPct val="107000"/>
                        </a:lnSpc>
                        <a:spcBef>
                          <a:spcPts val="0"/>
                        </a:spcBef>
                        <a:spcAft>
                          <a:spcPts val="0"/>
                        </a:spcAft>
                        <a:buNone/>
                      </a:pP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191325">
                <a:tc>
                  <a:txBody>
                    <a:bodyPr/>
                    <a:lstStyle/>
                    <a:p>
                      <a:pPr marL="0" marR="0" lvl="0" indent="0" algn="l" rtl="0">
                        <a:lnSpc>
                          <a:spcPct val="107000"/>
                        </a:lnSpc>
                        <a:spcBef>
                          <a:spcPts val="0"/>
                        </a:spcBef>
                        <a:spcAft>
                          <a:spcPts val="0"/>
                        </a:spcAft>
                        <a:buNone/>
                      </a:pPr>
                      <a:r>
                        <a:rPr lang="en-US" sz="1200" b="0" u="none" strike="noStrike" cap="none"/>
                        <a:t>31.8499136</a:t>
                      </a: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191325">
                <a:tc>
                  <a:txBody>
                    <a:bodyPr/>
                    <a:lstStyle/>
                    <a:p>
                      <a:pPr marL="0" marR="0" lvl="0" indent="0" algn="l" rtl="0">
                        <a:lnSpc>
                          <a:spcPct val="107000"/>
                        </a:lnSpc>
                        <a:spcBef>
                          <a:spcPts val="0"/>
                        </a:spcBef>
                        <a:spcAft>
                          <a:spcPts val="0"/>
                        </a:spcAft>
                        <a:buNone/>
                      </a:pPr>
                      <a:r>
                        <a:rPr lang="en-US" sz="1200" b="0" u="none" strike="noStrike" cap="none"/>
                        <a:t>36.9909001</a:t>
                      </a: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191325">
                <a:tc>
                  <a:txBody>
                    <a:bodyPr/>
                    <a:lstStyle/>
                    <a:p>
                      <a:pPr marL="0" marR="0" lvl="0" indent="0" algn="l" rtl="0">
                        <a:lnSpc>
                          <a:spcPct val="107000"/>
                        </a:lnSpc>
                        <a:spcBef>
                          <a:spcPts val="0"/>
                        </a:spcBef>
                        <a:spcAft>
                          <a:spcPts val="0"/>
                        </a:spcAft>
                        <a:buNone/>
                      </a:pPr>
                      <a:r>
                        <a:rPr lang="en-US" sz="1200" b="0" u="none" strike="noStrike" cap="none"/>
                        <a:t> </a:t>
                      </a: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191325">
                <a:tc>
                  <a:txBody>
                    <a:bodyPr/>
                    <a:lstStyle/>
                    <a:p>
                      <a:pPr marL="0" marR="0" lvl="0" indent="0" algn="l" rtl="0">
                        <a:lnSpc>
                          <a:spcPct val="107000"/>
                        </a:lnSpc>
                        <a:spcBef>
                          <a:spcPts val="0"/>
                        </a:spcBef>
                        <a:spcAft>
                          <a:spcPts val="0"/>
                        </a:spcAft>
                        <a:buNone/>
                      </a:pPr>
                      <a:r>
                        <a:rPr lang="en-US" sz="1200" b="0" u="none" strike="noStrike" cap="none"/>
                        <a:t>24.2</a:t>
                      </a: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191325">
                <a:tc>
                  <a:txBody>
                    <a:bodyPr/>
                    <a:lstStyle/>
                    <a:p>
                      <a:pPr marL="0" marR="0" lvl="0" indent="0" algn="l" rtl="0">
                        <a:lnSpc>
                          <a:spcPct val="107000"/>
                        </a:lnSpc>
                        <a:spcBef>
                          <a:spcPts val="0"/>
                        </a:spcBef>
                        <a:spcAft>
                          <a:spcPts val="0"/>
                        </a:spcAft>
                        <a:buNone/>
                      </a:pPr>
                      <a:r>
                        <a:rPr lang="en-US" sz="1200" b="0" u="none" strike="noStrike" cap="none"/>
                        <a:t>25.3</a:t>
                      </a: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191325">
                <a:tc>
                  <a:txBody>
                    <a:bodyPr/>
                    <a:lstStyle/>
                    <a:p>
                      <a:pPr marL="0" marR="0" lvl="0" indent="0" algn="l" rtl="0">
                        <a:lnSpc>
                          <a:spcPct val="107000"/>
                        </a:lnSpc>
                        <a:spcBef>
                          <a:spcPts val="0"/>
                        </a:spcBef>
                        <a:spcAft>
                          <a:spcPts val="0"/>
                        </a:spcAft>
                        <a:buNone/>
                      </a:pPr>
                      <a:r>
                        <a:rPr lang="en-US" sz="1200" b="0" u="none" strike="noStrike" cap="none"/>
                        <a:t>24.8</a:t>
                      </a: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191325">
                <a:tc>
                  <a:txBody>
                    <a:bodyPr/>
                    <a:lstStyle/>
                    <a:p>
                      <a:pPr marL="0" marR="0" lvl="0" indent="0" algn="l" rtl="0">
                        <a:lnSpc>
                          <a:spcPct val="107000"/>
                        </a:lnSpc>
                        <a:spcBef>
                          <a:spcPts val="0"/>
                        </a:spcBef>
                        <a:spcAft>
                          <a:spcPts val="0"/>
                        </a:spcAft>
                        <a:buNone/>
                      </a:pPr>
                      <a:r>
                        <a:rPr lang="en-US" sz="1200" b="0" u="none" strike="noStrike" cap="none"/>
                        <a:t> </a:t>
                      </a: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r h="191325">
                <a:tc>
                  <a:txBody>
                    <a:bodyPr/>
                    <a:lstStyle/>
                    <a:p>
                      <a:pPr marL="0" marR="0" lvl="0" indent="0" algn="l" rtl="0">
                        <a:lnSpc>
                          <a:spcPct val="107000"/>
                        </a:lnSpc>
                        <a:spcBef>
                          <a:spcPts val="0"/>
                        </a:spcBef>
                        <a:spcAft>
                          <a:spcPts val="0"/>
                        </a:spcAft>
                        <a:buNone/>
                      </a:pPr>
                      <a:r>
                        <a:rPr lang="en-US" sz="1200" b="0" u="none" strike="noStrike" cap="none"/>
                        <a:t> </a:t>
                      </a: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8"/>
                  </a:ext>
                </a:extLst>
              </a:tr>
              <a:tr h="191325">
                <a:tc>
                  <a:txBody>
                    <a:bodyPr/>
                    <a:lstStyle/>
                    <a:p>
                      <a:pPr marL="0" marR="0" lvl="0" indent="0" algn="l" rtl="0">
                        <a:lnSpc>
                          <a:spcPct val="107000"/>
                        </a:lnSpc>
                        <a:spcBef>
                          <a:spcPts val="0"/>
                        </a:spcBef>
                        <a:spcAft>
                          <a:spcPts val="0"/>
                        </a:spcAft>
                        <a:buNone/>
                      </a:pPr>
                      <a:r>
                        <a:rPr lang="en-US" sz="1200" b="0" u="none" strike="noStrike" cap="none"/>
                        <a:t> </a:t>
                      </a: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9"/>
                  </a:ext>
                </a:extLst>
              </a:tr>
              <a:tr h="192575">
                <a:tc>
                  <a:txBody>
                    <a:bodyPr/>
                    <a:lstStyle/>
                    <a:p>
                      <a:pPr marL="0" marR="0" lvl="0" indent="0" algn="l" rtl="0">
                        <a:lnSpc>
                          <a:spcPct val="107000"/>
                        </a:lnSpc>
                        <a:spcBef>
                          <a:spcPts val="0"/>
                        </a:spcBef>
                        <a:spcAft>
                          <a:spcPts val="0"/>
                        </a:spcAft>
                        <a:buNone/>
                      </a:pP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0"/>
                  </a:ext>
                </a:extLst>
              </a:tr>
              <a:tr h="191325">
                <a:tc>
                  <a:txBody>
                    <a:bodyPr/>
                    <a:lstStyle/>
                    <a:p>
                      <a:pPr marL="0" marR="0" lvl="0" indent="0" algn="l" rtl="0">
                        <a:lnSpc>
                          <a:spcPct val="107000"/>
                        </a:lnSpc>
                        <a:spcBef>
                          <a:spcPts val="0"/>
                        </a:spcBef>
                        <a:spcAft>
                          <a:spcPts val="0"/>
                        </a:spcAft>
                        <a:buNone/>
                      </a:pPr>
                      <a:r>
                        <a:rPr lang="en-US" sz="1200" b="0" u="none" strike="noStrike" cap="none"/>
                        <a:t>1</a:t>
                      </a: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1"/>
                  </a:ext>
                </a:extLst>
              </a:tr>
              <a:tr h="191325">
                <a:tc>
                  <a:txBody>
                    <a:bodyPr/>
                    <a:lstStyle/>
                    <a:p>
                      <a:pPr marL="0" marR="0" lvl="0" indent="0" algn="l" rtl="0">
                        <a:lnSpc>
                          <a:spcPct val="107000"/>
                        </a:lnSpc>
                        <a:spcBef>
                          <a:spcPts val="0"/>
                        </a:spcBef>
                        <a:spcAft>
                          <a:spcPts val="0"/>
                        </a:spcAft>
                        <a:buNone/>
                      </a:pPr>
                      <a:r>
                        <a:rPr lang="en-US" sz="1200" b="0" u="none" strike="noStrike" cap="none"/>
                        <a:t> </a:t>
                      </a: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2"/>
                  </a:ext>
                </a:extLst>
              </a:tr>
              <a:tr h="191325">
                <a:tc>
                  <a:txBody>
                    <a:bodyPr/>
                    <a:lstStyle/>
                    <a:p>
                      <a:pPr marL="0" marR="0" lvl="0" indent="0" algn="l" rtl="0">
                        <a:lnSpc>
                          <a:spcPct val="107000"/>
                        </a:lnSpc>
                        <a:spcBef>
                          <a:spcPts val="0"/>
                        </a:spcBef>
                        <a:spcAft>
                          <a:spcPts val="0"/>
                        </a:spcAft>
                        <a:buNone/>
                      </a:pPr>
                      <a:r>
                        <a:rPr lang="en-US" sz="1200" b="0" u="none" strike="noStrike" cap="none"/>
                        <a:t>1750</a:t>
                      </a: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3"/>
                  </a:ext>
                </a:extLst>
              </a:tr>
              <a:tr h="191325">
                <a:tc>
                  <a:txBody>
                    <a:bodyPr/>
                    <a:lstStyle/>
                    <a:p>
                      <a:pPr marL="0" marR="0" lvl="0" indent="0" algn="l" rtl="0">
                        <a:lnSpc>
                          <a:spcPct val="107000"/>
                        </a:lnSpc>
                        <a:spcBef>
                          <a:spcPts val="0"/>
                        </a:spcBef>
                        <a:spcAft>
                          <a:spcPts val="0"/>
                        </a:spcAft>
                        <a:buNone/>
                      </a:pPr>
                      <a:r>
                        <a:rPr lang="en-US" sz="1200" b="0" u="none" strike="noStrike" cap="none"/>
                        <a:t>1750</a:t>
                      </a: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4"/>
                  </a:ext>
                </a:extLst>
              </a:tr>
              <a:tr h="191325">
                <a:tc>
                  <a:txBody>
                    <a:bodyPr/>
                    <a:lstStyle/>
                    <a:p>
                      <a:pPr marL="0" marR="0" lvl="0" indent="0" algn="l" rtl="0">
                        <a:lnSpc>
                          <a:spcPct val="107000"/>
                        </a:lnSpc>
                        <a:spcBef>
                          <a:spcPts val="0"/>
                        </a:spcBef>
                        <a:spcAft>
                          <a:spcPts val="0"/>
                        </a:spcAft>
                        <a:buNone/>
                      </a:pPr>
                      <a:r>
                        <a:rPr lang="en-US" sz="1200" b="0" u="none" strike="noStrike" cap="none"/>
                        <a:t> </a:t>
                      </a: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5"/>
                  </a:ext>
                </a:extLst>
              </a:tr>
              <a:tr h="191325">
                <a:tc>
                  <a:txBody>
                    <a:bodyPr/>
                    <a:lstStyle/>
                    <a:p>
                      <a:pPr marL="0" marR="0" lvl="0" indent="0" algn="l" rtl="0">
                        <a:lnSpc>
                          <a:spcPct val="107000"/>
                        </a:lnSpc>
                        <a:spcBef>
                          <a:spcPts val="0"/>
                        </a:spcBef>
                        <a:spcAft>
                          <a:spcPts val="0"/>
                        </a:spcAft>
                        <a:buNone/>
                      </a:pPr>
                      <a:r>
                        <a:rPr lang="en-US" sz="1200" b="0" u="none" strike="noStrike" cap="none"/>
                        <a:t>7.2</a:t>
                      </a:r>
                      <a:endParaRPr sz="1200" b="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6"/>
                  </a:ext>
                </a:extLst>
              </a:tr>
            </a:tbl>
          </a:graphicData>
        </a:graphic>
      </p:graphicFrame>
      <p:sp>
        <p:nvSpPr>
          <p:cNvPr id="454" name="Google Shape;454;p46"/>
          <p:cNvSpPr/>
          <p:nvPr/>
        </p:nvSpPr>
        <p:spPr>
          <a:xfrm>
            <a:off x="6499364" y="4508997"/>
            <a:ext cx="663677" cy="471538"/>
          </a:xfrm>
          <a:prstGeom prst="rightArrow">
            <a:avLst>
              <a:gd name="adj1" fmla="val 50000"/>
              <a:gd name="adj2" fmla="val 50000"/>
            </a:avLst>
          </a:prstGeom>
          <a:gradFill>
            <a:gsLst>
              <a:gs pos="0">
                <a:srgbClr val="00BEB6"/>
              </a:gs>
              <a:gs pos="100000">
                <a:srgbClr val="93FFF8"/>
              </a:gs>
            </a:gsLst>
            <a:lin ang="16200000" scaled="0"/>
          </a:gradFill>
          <a:ln w="9525" cap="flat" cmpd="sng">
            <a:solidFill>
              <a:srgbClr val="0EA7A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5" name="Google Shape;455;p46"/>
          <p:cNvSpPr/>
          <p:nvPr/>
        </p:nvSpPr>
        <p:spPr>
          <a:xfrm>
            <a:off x="7067022" y="4181275"/>
            <a:ext cx="1732991" cy="865878"/>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600">
                <a:solidFill>
                  <a:schemeClr val="dk1"/>
                </a:solidFill>
                <a:latin typeface="Gill Sans"/>
                <a:ea typeface="Gill Sans"/>
                <a:cs typeface="Gill Sans"/>
                <a:sym typeface="Gill Sans"/>
              </a:rPr>
              <a:t>Emitter Flow lower than expected</a:t>
            </a:r>
            <a:endParaRPr/>
          </a:p>
        </p:txBody>
      </p:sp>
      <p:sp>
        <p:nvSpPr>
          <p:cNvPr id="456" name="Google Shape;456;p46"/>
          <p:cNvSpPr/>
          <p:nvPr/>
        </p:nvSpPr>
        <p:spPr>
          <a:xfrm rot="5400000">
            <a:off x="7515071" y="5331864"/>
            <a:ext cx="663677" cy="507065"/>
          </a:xfrm>
          <a:prstGeom prst="rightArrow">
            <a:avLst>
              <a:gd name="adj1" fmla="val 50000"/>
              <a:gd name="adj2" fmla="val 50000"/>
            </a:avLst>
          </a:prstGeom>
          <a:gradFill>
            <a:gsLst>
              <a:gs pos="0">
                <a:srgbClr val="00BEB6"/>
              </a:gs>
              <a:gs pos="100000">
                <a:srgbClr val="93FFF8"/>
              </a:gs>
            </a:gsLst>
            <a:lin ang="16200000" scaled="0"/>
          </a:gradFill>
          <a:ln w="9525" cap="flat" cmpd="sng">
            <a:solidFill>
              <a:srgbClr val="0EA7A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7" name="Google Shape;457;p46"/>
          <p:cNvSpPr/>
          <p:nvPr/>
        </p:nvSpPr>
        <p:spPr>
          <a:xfrm rot="-8377712">
            <a:off x="6698726" y="3132276"/>
            <a:ext cx="663677" cy="471538"/>
          </a:xfrm>
          <a:prstGeom prst="rightArrow">
            <a:avLst>
              <a:gd name="adj1" fmla="val 50000"/>
              <a:gd name="adj2" fmla="val 50000"/>
            </a:avLst>
          </a:prstGeom>
          <a:gradFill>
            <a:gsLst>
              <a:gs pos="0">
                <a:srgbClr val="00BEB6"/>
              </a:gs>
              <a:gs pos="100000">
                <a:srgbClr val="93FFF8"/>
              </a:gs>
            </a:gsLst>
            <a:lin ang="16200000" scaled="0"/>
          </a:gradFill>
          <a:ln w="9525" cap="flat" cmpd="sng">
            <a:solidFill>
              <a:srgbClr val="0EA7A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58" name="Google Shape;458;p46"/>
          <p:cNvSpPr/>
          <p:nvPr/>
        </p:nvSpPr>
        <p:spPr>
          <a:xfrm>
            <a:off x="6625032" y="3842336"/>
            <a:ext cx="1906122" cy="338939"/>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1600">
                <a:solidFill>
                  <a:schemeClr val="dk1"/>
                </a:solidFill>
                <a:latin typeface="Gill Sans"/>
                <a:ea typeface="Gill Sans"/>
                <a:cs typeface="Gill Sans"/>
                <a:sym typeface="Gill Sans"/>
              </a:rPr>
              <a:t>After intervention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5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62"/>
        <p:cNvGrpSpPr/>
        <p:nvPr/>
      </p:nvGrpSpPr>
      <p:grpSpPr>
        <a:xfrm>
          <a:off x="0" y="0"/>
          <a:ext cx="0" cy="0"/>
          <a:chOff x="0" y="0"/>
          <a:chExt cx="0" cy="0"/>
        </a:xfrm>
      </p:grpSpPr>
      <p:sp>
        <p:nvSpPr>
          <p:cNvPr id="463" name="Google Shape;463;p47"/>
          <p:cNvSpPr/>
          <p:nvPr/>
        </p:nvSpPr>
        <p:spPr>
          <a:xfrm>
            <a:off x="1466060" y="1530977"/>
            <a:ext cx="3817140"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Gill Sans"/>
                <a:ea typeface="Gill Sans"/>
                <a:cs typeface="Gill Sans"/>
                <a:sym typeface="Gill Sans"/>
              </a:rPr>
              <a:t>Leakage was a serious problem, causing a pressure drop in the system and loss of water.</a:t>
            </a:r>
            <a:endParaRPr/>
          </a:p>
        </p:txBody>
      </p:sp>
      <p:pic>
        <p:nvPicPr>
          <p:cNvPr id="464" name="Google Shape;464;p47" descr="C:\Users\z.hammami\Documents\wit\March 2020\photos\20200302_120550.jpg"/>
          <p:cNvPicPr preferRelativeResize="0"/>
          <p:nvPr/>
        </p:nvPicPr>
        <p:blipFill rotWithShape="1">
          <a:blip r:embed="rId3">
            <a:alphaModFix/>
          </a:blip>
          <a:srcRect/>
          <a:stretch/>
        </p:blipFill>
        <p:spPr>
          <a:xfrm>
            <a:off x="5283200" y="1086008"/>
            <a:ext cx="3438630" cy="1715848"/>
          </a:xfrm>
          <a:prstGeom prst="rect">
            <a:avLst/>
          </a:prstGeom>
          <a:noFill/>
          <a:ln>
            <a:noFill/>
          </a:ln>
        </p:spPr>
      </p:pic>
      <p:sp>
        <p:nvSpPr>
          <p:cNvPr id="465" name="Google Shape;465;p47"/>
          <p:cNvSpPr/>
          <p:nvPr/>
        </p:nvSpPr>
        <p:spPr>
          <a:xfrm>
            <a:off x="614341" y="1697460"/>
            <a:ext cx="663677" cy="744560"/>
          </a:xfrm>
          <a:prstGeom prst="rightArrow">
            <a:avLst>
              <a:gd name="adj1" fmla="val 50000"/>
              <a:gd name="adj2" fmla="val 50000"/>
            </a:avLst>
          </a:prstGeom>
          <a:gradFill>
            <a:gsLst>
              <a:gs pos="0">
                <a:srgbClr val="00BEB6"/>
              </a:gs>
              <a:gs pos="100000">
                <a:srgbClr val="93FFF8"/>
              </a:gs>
            </a:gsLst>
            <a:lin ang="16200000" scaled="0"/>
          </a:gradFill>
          <a:ln w="9525" cap="flat" cmpd="sng">
            <a:solidFill>
              <a:srgbClr val="0EA7A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6" name="Google Shape;466;p47"/>
          <p:cNvSpPr/>
          <p:nvPr/>
        </p:nvSpPr>
        <p:spPr>
          <a:xfrm>
            <a:off x="802383" y="1943932"/>
            <a:ext cx="287594" cy="251617"/>
          </a:xfrm>
          <a:prstGeom prst="heptagon">
            <a:avLst>
              <a:gd name="hf" fmla="val 102572"/>
              <a:gd name="vf" fmla="val 105210"/>
            </a:avLst>
          </a:prstGeom>
          <a:gradFill>
            <a:gsLst>
              <a:gs pos="0">
                <a:srgbClr val="FFDB00"/>
              </a:gs>
              <a:gs pos="100000">
                <a:srgbClr val="FFFA63"/>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1</a:t>
            </a:r>
            <a:endParaRPr/>
          </a:p>
        </p:txBody>
      </p:sp>
      <p:sp>
        <p:nvSpPr>
          <p:cNvPr id="467" name="Google Shape;467;p47"/>
          <p:cNvSpPr/>
          <p:nvPr/>
        </p:nvSpPr>
        <p:spPr>
          <a:xfrm>
            <a:off x="470544" y="3562781"/>
            <a:ext cx="663677" cy="744560"/>
          </a:xfrm>
          <a:prstGeom prst="rightArrow">
            <a:avLst>
              <a:gd name="adj1" fmla="val 50000"/>
              <a:gd name="adj2" fmla="val 50000"/>
            </a:avLst>
          </a:prstGeom>
          <a:gradFill>
            <a:gsLst>
              <a:gs pos="0">
                <a:srgbClr val="00BEB6"/>
              </a:gs>
              <a:gs pos="100000">
                <a:srgbClr val="93FFF8"/>
              </a:gs>
            </a:gsLst>
            <a:lin ang="16200000" scaled="0"/>
          </a:gradFill>
          <a:ln w="9525" cap="flat" cmpd="sng">
            <a:solidFill>
              <a:srgbClr val="0EA7A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68" name="Google Shape;468;p47"/>
          <p:cNvSpPr/>
          <p:nvPr/>
        </p:nvSpPr>
        <p:spPr>
          <a:xfrm>
            <a:off x="728641" y="3796966"/>
            <a:ext cx="287594" cy="251617"/>
          </a:xfrm>
          <a:prstGeom prst="heptagon">
            <a:avLst>
              <a:gd name="hf" fmla="val 102572"/>
              <a:gd name="vf" fmla="val 105210"/>
            </a:avLst>
          </a:prstGeom>
          <a:gradFill>
            <a:gsLst>
              <a:gs pos="0">
                <a:srgbClr val="FFDB00"/>
              </a:gs>
              <a:gs pos="100000">
                <a:srgbClr val="FFFA63"/>
              </a:gs>
            </a:gsLst>
            <a:lin ang="16200000" scaled="0"/>
          </a:gra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dk1"/>
                </a:solidFill>
                <a:latin typeface="Arial"/>
                <a:ea typeface="Arial"/>
                <a:cs typeface="Arial"/>
                <a:sym typeface="Arial"/>
              </a:rPr>
              <a:t>2</a:t>
            </a:r>
            <a:endParaRPr/>
          </a:p>
        </p:txBody>
      </p:sp>
      <p:pic>
        <p:nvPicPr>
          <p:cNvPr id="469" name="Google Shape;469;p47" descr="20200304_130845"/>
          <p:cNvPicPr preferRelativeResize="0"/>
          <p:nvPr/>
        </p:nvPicPr>
        <p:blipFill rotWithShape="1">
          <a:blip r:embed="rId4">
            <a:alphaModFix/>
          </a:blip>
          <a:srcRect/>
          <a:stretch/>
        </p:blipFill>
        <p:spPr>
          <a:xfrm>
            <a:off x="603823" y="5120724"/>
            <a:ext cx="2990806" cy="1455526"/>
          </a:xfrm>
          <a:prstGeom prst="rect">
            <a:avLst/>
          </a:prstGeom>
          <a:noFill/>
          <a:ln>
            <a:noFill/>
          </a:ln>
        </p:spPr>
      </p:pic>
      <p:pic>
        <p:nvPicPr>
          <p:cNvPr id="470" name="Google Shape;470;p47" descr="20200304_130856"/>
          <p:cNvPicPr preferRelativeResize="0"/>
          <p:nvPr/>
        </p:nvPicPr>
        <p:blipFill rotWithShape="1">
          <a:blip r:embed="rId5">
            <a:alphaModFix/>
          </a:blip>
          <a:srcRect/>
          <a:stretch/>
        </p:blipFill>
        <p:spPr>
          <a:xfrm>
            <a:off x="3700981" y="5297536"/>
            <a:ext cx="2522671" cy="1235594"/>
          </a:xfrm>
          <a:prstGeom prst="rect">
            <a:avLst/>
          </a:prstGeom>
          <a:noFill/>
          <a:ln>
            <a:noFill/>
          </a:ln>
        </p:spPr>
      </p:pic>
      <p:pic>
        <p:nvPicPr>
          <p:cNvPr id="471" name="Google Shape;471;p47" descr="20200304_130950"/>
          <p:cNvPicPr preferRelativeResize="0"/>
          <p:nvPr/>
        </p:nvPicPr>
        <p:blipFill rotWithShape="1">
          <a:blip r:embed="rId6">
            <a:alphaModFix/>
          </a:blip>
          <a:srcRect/>
          <a:stretch/>
        </p:blipFill>
        <p:spPr>
          <a:xfrm>
            <a:off x="6439311" y="5297536"/>
            <a:ext cx="2538892" cy="1235594"/>
          </a:xfrm>
          <a:prstGeom prst="rect">
            <a:avLst/>
          </a:prstGeom>
          <a:noFill/>
          <a:ln>
            <a:noFill/>
          </a:ln>
        </p:spPr>
      </p:pic>
      <p:pic>
        <p:nvPicPr>
          <p:cNvPr id="472" name="Google Shape;472;p47" descr="20200304_131135"/>
          <p:cNvPicPr preferRelativeResize="0"/>
          <p:nvPr/>
        </p:nvPicPr>
        <p:blipFill rotWithShape="1">
          <a:blip r:embed="rId7">
            <a:alphaModFix/>
          </a:blip>
          <a:srcRect l="5608" t="20791" r="5607" b="2229"/>
          <a:stretch/>
        </p:blipFill>
        <p:spPr>
          <a:xfrm>
            <a:off x="5283200" y="3246825"/>
            <a:ext cx="3438630" cy="1449866"/>
          </a:xfrm>
          <a:prstGeom prst="rect">
            <a:avLst/>
          </a:prstGeom>
          <a:noFill/>
          <a:ln>
            <a:noFill/>
          </a:ln>
        </p:spPr>
      </p:pic>
      <p:sp>
        <p:nvSpPr>
          <p:cNvPr id="473" name="Google Shape;473;p47"/>
          <p:cNvSpPr/>
          <p:nvPr/>
        </p:nvSpPr>
        <p:spPr>
          <a:xfrm>
            <a:off x="1466059" y="3705683"/>
            <a:ext cx="3485301" cy="400494"/>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2000">
                <a:solidFill>
                  <a:schemeClr val="dk1"/>
                </a:solidFill>
                <a:latin typeface="Gill Sans"/>
                <a:ea typeface="Gill Sans"/>
                <a:cs typeface="Gill Sans"/>
                <a:sym typeface="Gill Sans"/>
              </a:rPr>
              <a:t>Filter cleaning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7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477"/>
        <p:cNvGrpSpPr/>
        <p:nvPr/>
      </p:nvGrpSpPr>
      <p:grpSpPr>
        <a:xfrm>
          <a:off x="0" y="0"/>
          <a:ext cx="0" cy="0"/>
          <a:chOff x="0" y="0"/>
          <a:chExt cx="0" cy="0"/>
        </a:xfrm>
      </p:grpSpPr>
      <p:sp>
        <p:nvSpPr>
          <p:cNvPr id="478" name="Google Shape;478;p48"/>
          <p:cNvSpPr/>
          <p:nvPr/>
        </p:nvSpPr>
        <p:spPr>
          <a:xfrm rot="-5400000">
            <a:off x="-288060" y="1651063"/>
            <a:ext cx="127631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chemeClr val="dk1"/>
                </a:solidFill>
                <a:latin typeface="Times New Roman"/>
                <a:ea typeface="Times New Roman"/>
                <a:cs typeface="Times New Roman"/>
                <a:sym typeface="Times New Roman"/>
              </a:rPr>
              <a:t>Using low</a:t>
            </a:r>
            <a:endParaRPr/>
          </a:p>
          <a:p>
            <a:pPr marL="0" marR="0" lvl="0" indent="0" algn="ctr" rtl="0">
              <a:spcBef>
                <a:spcPts val="0"/>
              </a:spcBef>
              <a:spcAft>
                <a:spcPts val="0"/>
              </a:spcAft>
              <a:buNone/>
            </a:pPr>
            <a:r>
              <a:rPr lang="en-US" sz="1400" b="1">
                <a:solidFill>
                  <a:schemeClr val="dk1"/>
                </a:solidFill>
                <a:latin typeface="Times New Roman"/>
                <a:ea typeface="Times New Roman"/>
                <a:cs typeface="Times New Roman"/>
                <a:sym typeface="Times New Roman"/>
              </a:rPr>
              <a:t> flow emitters </a:t>
            </a:r>
            <a:endParaRPr/>
          </a:p>
        </p:txBody>
      </p:sp>
      <p:grpSp>
        <p:nvGrpSpPr>
          <p:cNvPr id="479" name="Google Shape;479;p48"/>
          <p:cNvGrpSpPr/>
          <p:nvPr/>
        </p:nvGrpSpPr>
        <p:grpSpPr>
          <a:xfrm>
            <a:off x="1503098" y="1190586"/>
            <a:ext cx="4736867" cy="1829085"/>
            <a:chOff x="1414614" y="774949"/>
            <a:chExt cx="4736867" cy="1829085"/>
          </a:xfrm>
        </p:grpSpPr>
        <p:sp>
          <p:nvSpPr>
            <p:cNvPr id="480" name="Google Shape;480;p48"/>
            <p:cNvSpPr/>
            <p:nvPr/>
          </p:nvSpPr>
          <p:spPr>
            <a:xfrm>
              <a:off x="1414614" y="774949"/>
              <a:ext cx="2073583" cy="1382383"/>
            </a:xfrm>
            <a:prstGeom prst="rect">
              <a:avLst/>
            </a:prstGeom>
            <a:blipFill rotWithShape="1">
              <a:blip r:embed="rId3">
                <a:alphaModFix/>
              </a:blip>
              <a:stretch>
                <a:fillRect/>
              </a:stretch>
            </a:blip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8"/>
            <p:cNvSpPr/>
            <p:nvPr/>
          </p:nvSpPr>
          <p:spPr>
            <a:xfrm>
              <a:off x="3993941" y="1213282"/>
              <a:ext cx="1970022" cy="121684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8"/>
            <p:cNvSpPr txBox="1"/>
            <p:nvPr/>
          </p:nvSpPr>
          <p:spPr>
            <a:xfrm>
              <a:off x="3993941" y="1213282"/>
              <a:ext cx="1970022" cy="1216848"/>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Clr>
                  <a:schemeClr val="dk1"/>
                </a:buClr>
                <a:buSzPts val="2000"/>
                <a:buFont typeface="Gill Sans"/>
                <a:buNone/>
              </a:pPr>
              <a:r>
                <a:rPr lang="en-US" sz="2000">
                  <a:solidFill>
                    <a:schemeClr val="dk1"/>
                  </a:solidFill>
                  <a:latin typeface="Gill Sans"/>
                  <a:ea typeface="Gill Sans"/>
                  <a:cs typeface="Gill Sans"/>
                  <a:sym typeface="Gill Sans"/>
                </a:rPr>
                <a:t>Filters are an indispensable component to avoid the risk drippers clogging</a:t>
              </a:r>
              <a:endParaRPr/>
            </a:p>
          </p:txBody>
        </p:sp>
        <p:sp>
          <p:nvSpPr>
            <p:cNvPr id="483" name="Google Shape;483;p48"/>
            <p:cNvSpPr/>
            <p:nvPr/>
          </p:nvSpPr>
          <p:spPr>
            <a:xfrm>
              <a:off x="3820126" y="1039617"/>
              <a:ext cx="473122" cy="473245"/>
            </a:xfrm>
            <a:prstGeom prst="halfFrame">
              <a:avLst>
                <a:gd name="adj1" fmla="val 25770"/>
                <a:gd name="adj2" fmla="val 25770"/>
              </a:avLst>
            </a:prstGeom>
            <a:solidFill>
              <a:srgbClr val="10A8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8"/>
            <p:cNvSpPr/>
            <p:nvPr/>
          </p:nvSpPr>
          <p:spPr>
            <a:xfrm rot="5400000">
              <a:off x="5678297" y="1039678"/>
              <a:ext cx="473245" cy="473122"/>
            </a:xfrm>
            <a:prstGeom prst="halfFrame">
              <a:avLst>
                <a:gd name="adj1" fmla="val 25770"/>
                <a:gd name="adj2" fmla="val 25770"/>
              </a:avLst>
            </a:prstGeom>
            <a:solidFill>
              <a:srgbClr val="10A8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8"/>
            <p:cNvSpPr/>
            <p:nvPr/>
          </p:nvSpPr>
          <p:spPr>
            <a:xfrm rot="-5400000">
              <a:off x="3820065" y="2130850"/>
              <a:ext cx="473245" cy="473122"/>
            </a:xfrm>
            <a:prstGeom prst="halfFrame">
              <a:avLst>
                <a:gd name="adj1" fmla="val 25770"/>
                <a:gd name="adj2" fmla="val 25770"/>
              </a:avLst>
            </a:prstGeom>
            <a:solidFill>
              <a:srgbClr val="10A8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8"/>
            <p:cNvSpPr/>
            <p:nvPr/>
          </p:nvSpPr>
          <p:spPr>
            <a:xfrm rot="10800000">
              <a:off x="5678359" y="2130789"/>
              <a:ext cx="473122" cy="473245"/>
            </a:xfrm>
            <a:prstGeom prst="halfFrame">
              <a:avLst>
                <a:gd name="adj1" fmla="val 25770"/>
                <a:gd name="adj2" fmla="val 25770"/>
              </a:avLst>
            </a:prstGeom>
            <a:solidFill>
              <a:srgbClr val="10A8A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7" name="Google Shape;487;p48"/>
          <p:cNvSpPr/>
          <p:nvPr/>
        </p:nvSpPr>
        <p:spPr>
          <a:xfrm>
            <a:off x="611706" y="3525321"/>
            <a:ext cx="8355313" cy="31085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000"/>
              <a:buFont typeface="Noto Sans Symbols"/>
              <a:buChar char="✔"/>
            </a:pPr>
            <a:r>
              <a:rPr lang="en-US" sz="2000">
                <a:solidFill>
                  <a:schemeClr val="dk1"/>
                </a:solidFill>
                <a:latin typeface="Gill Sans"/>
                <a:ea typeface="Gill Sans"/>
                <a:cs typeface="Gill Sans"/>
                <a:sym typeface="Gill Sans"/>
              </a:rPr>
              <a:t>The sand filter could be used where the organic matter content of the water is high.</a:t>
            </a:r>
            <a:endParaRPr/>
          </a:p>
          <a:p>
            <a:pPr marL="0" marR="0" lvl="0" indent="0" algn="l" rtl="0">
              <a:spcBef>
                <a:spcPts val="0"/>
              </a:spcBef>
              <a:spcAft>
                <a:spcPts val="0"/>
              </a:spcAft>
              <a:buNone/>
            </a:pPr>
            <a:endParaRPr sz="2000">
              <a:solidFill>
                <a:schemeClr val="dk1"/>
              </a:solidFill>
              <a:latin typeface="Gill Sans"/>
              <a:ea typeface="Gill Sans"/>
              <a:cs typeface="Gill Sans"/>
              <a:sym typeface="Gill Sans"/>
            </a:endParaRPr>
          </a:p>
          <a:p>
            <a:pPr marL="0" marR="0" lvl="0" indent="0" algn="l" rtl="0">
              <a:spcBef>
                <a:spcPts val="0"/>
              </a:spcBef>
              <a:spcAft>
                <a:spcPts val="0"/>
              </a:spcAft>
              <a:buClr>
                <a:schemeClr val="dk1"/>
              </a:buClr>
              <a:buSzPts val="2000"/>
              <a:buFont typeface="Noto Sans Symbols"/>
              <a:buChar char="✔"/>
            </a:pPr>
            <a:r>
              <a:rPr lang="en-US" sz="2000">
                <a:solidFill>
                  <a:schemeClr val="dk1"/>
                </a:solidFill>
                <a:latin typeface="Gill Sans"/>
                <a:ea typeface="Gill Sans"/>
                <a:cs typeface="Gill Sans"/>
                <a:sym typeface="Gill Sans"/>
              </a:rPr>
              <a:t>Therefore, a disk filter should be installed, and it is instrumental in the filtration of organic material and algae.</a:t>
            </a:r>
            <a:endParaRPr/>
          </a:p>
          <a:p>
            <a:pPr marL="0" marR="0" lvl="0" indent="0" algn="l" rtl="0">
              <a:spcBef>
                <a:spcPts val="0"/>
              </a:spcBef>
              <a:spcAft>
                <a:spcPts val="0"/>
              </a:spcAft>
              <a:buNone/>
            </a:pPr>
            <a:endParaRPr sz="2000">
              <a:solidFill>
                <a:schemeClr val="dk1"/>
              </a:solidFill>
              <a:latin typeface="Gill Sans"/>
              <a:ea typeface="Gill Sans"/>
              <a:cs typeface="Gill Sans"/>
              <a:sym typeface="Gill Sans"/>
            </a:endParaRPr>
          </a:p>
          <a:p>
            <a:pPr marL="0" marR="0" lvl="0" indent="0" algn="l" rtl="0">
              <a:spcBef>
                <a:spcPts val="0"/>
              </a:spcBef>
              <a:spcAft>
                <a:spcPts val="0"/>
              </a:spcAft>
              <a:buClr>
                <a:schemeClr val="dk1"/>
              </a:buClr>
              <a:buSzPts val="2000"/>
              <a:buFont typeface="Noto Sans Symbols"/>
              <a:buChar char="✔"/>
            </a:pPr>
            <a:r>
              <a:rPr lang="en-US" sz="2000">
                <a:solidFill>
                  <a:schemeClr val="dk1"/>
                </a:solidFill>
                <a:latin typeface="Gill Sans"/>
                <a:ea typeface="Gill Sans"/>
                <a:cs typeface="Gill Sans"/>
                <a:sym typeface="Gill Sans"/>
              </a:rPr>
              <a:t>Farmers can use acid to reduce chemical and physical clogging plus the chlorine to avoid biological clogging as well as other available and confirmed products. </a:t>
            </a:r>
            <a:endParaRPr/>
          </a:p>
          <a:p>
            <a:pPr marL="171450" marR="0" lvl="0" indent="-69850" algn="just" rtl="0">
              <a:spcBef>
                <a:spcPts val="0"/>
              </a:spcBef>
              <a:spcAft>
                <a:spcPts val="0"/>
              </a:spcAft>
              <a:buClr>
                <a:schemeClr val="dk1"/>
              </a:buClr>
              <a:buSzPts val="1600"/>
              <a:buFont typeface="Noto Sans Symbols"/>
              <a:buNone/>
            </a:pPr>
            <a:endParaRPr sz="160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491"/>
        <p:cNvGrpSpPr/>
        <p:nvPr/>
      </p:nvGrpSpPr>
      <p:grpSpPr>
        <a:xfrm>
          <a:off x="0" y="0"/>
          <a:ext cx="0" cy="0"/>
          <a:chOff x="0" y="0"/>
          <a:chExt cx="0" cy="0"/>
        </a:xfrm>
      </p:grpSpPr>
      <p:grpSp>
        <p:nvGrpSpPr>
          <p:cNvPr id="492" name="Google Shape;492;p49"/>
          <p:cNvGrpSpPr/>
          <p:nvPr/>
        </p:nvGrpSpPr>
        <p:grpSpPr>
          <a:xfrm>
            <a:off x="3096908" y="1448002"/>
            <a:ext cx="5183265" cy="4472842"/>
            <a:chOff x="912733" y="-570909"/>
            <a:chExt cx="5183265" cy="4472842"/>
          </a:xfrm>
        </p:grpSpPr>
        <p:sp>
          <p:nvSpPr>
            <p:cNvPr id="493" name="Google Shape;493;p49"/>
            <p:cNvSpPr/>
            <p:nvPr/>
          </p:nvSpPr>
          <p:spPr>
            <a:xfrm>
              <a:off x="2660491" y="1447803"/>
              <a:ext cx="213339" cy="140066"/>
            </a:xfrm>
            <a:prstGeom prst="ellipse">
              <a:avLst/>
            </a:prstGeom>
            <a:solidFill>
              <a:srgbClr val="B9D8D6">
                <a:alpha val="40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9"/>
            <p:cNvSpPr/>
            <p:nvPr/>
          </p:nvSpPr>
          <p:spPr>
            <a:xfrm rot="-1851293">
              <a:off x="4180986" y="2414434"/>
              <a:ext cx="665911" cy="406400"/>
            </a:xfrm>
            <a:prstGeom prst="downArrow">
              <a:avLst>
                <a:gd name="adj1" fmla="val 50000"/>
                <a:gd name="adj2" fmla="val 50000"/>
              </a:avLst>
            </a:prstGeom>
            <a:gradFill>
              <a:gsLst>
                <a:gs pos="0">
                  <a:srgbClr val="C9F9F6"/>
                </a:gs>
                <a:gs pos="35000">
                  <a:srgbClr val="D8FAF7"/>
                </a:gs>
                <a:gs pos="100000">
                  <a:srgbClr val="EDFFFB"/>
                </a:gs>
              </a:gsLst>
              <a:lin ang="16200000" scaled="0"/>
            </a:gradFill>
            <a:ln w="9525" cap="flat" cmpd="sng">
              <a:solidFill>
                <a:srgbClr val="00B05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9"/>
            <p:cNvSpPr/>
            <p:nvPr/>
          </p:nvSpPr>
          <p:spPr>
            <a:xfrm>
              <a:off x="4049938" y="2750454"/>
              <a:ext cx="2046061" cy="762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9"/>
            <p:cNvSpPr txBox="1"/>
            <p:nvPr/>
          </p:nvSpPr>
          <p:spPr>
            <a:xfrm>
              <a:off x="4049938" y="2750454"/>
              <a:ext cx="2046061" cy="762000"/>
            </a:xfrm>
            <a:prstGeom prst="rect">
              <a:avLst/>
            </a:prstGeom>
            <a:noFill/>
            <a:ln>
              <a:noFill/>
            </a:ln>
          </p:spPr>
          <p:txBody>
            <a:bodyPr spcFirstLastPara="1" wrap="square" lIns="142225" tIns="142225" rIns="142225" bIns="142225" anchor="ctr" anchorCtr="0">
              <a:noAutofit/>
            </a:bodyPr>
            <a:lstStyle/>
            <a:p>
              <a:pPr marL="0" marR="0" lvl="0" indent="0" algn="ctr" rtl="0">
                <a:lnSpc>
                  <a:spcPct val="90000"/>
                </a:lnSpc>
                <a:spcBef>
                  <a:spcPts val="0"/>
                </a:spcBef>
                <a:spcAft>
                  <a:spcPts val="0"/>
                </a:spcAft>
                <a:buClr>
                  <a:schemeClr val="accent1"/>
                </a:buClr>
                <a:buSzPts val="2000"/>
                <a:buFont typeface="Gill Sans"/>
                <a:buNone/>
              </a:pPr>
              <a:r>
                <a:rPr lang="en-US" sz="2000">
                  <a:solidFill>
                    <a:schemeClr val="accent1"/>
                  </a:solidFill>
                  <a:latin typeface="Gill Sans"/>
                  <a:ea typeface="Gill Sans"/>
                  <a:cs typeface="Gill Sans"/>
                  <a:sym typeface="Gill Sans"/>
                </a:rPr>
                <a:t>Filtered water</a:t>
              </a:r>
              <a:endParaRPr/>
            </a:p>
          </p:txBody>
        </p:sp>
        <p:sp>
          <p:nvSpPr>
            <p:cNvPr id="497" name="Google Shape;497;p49"/>
            <p:cNvSpPr/>
            <p:nvPr/>
          </p:nvSpPr>
          <p:spPr>
            <a:xfrm>
              <a:off x="2595880" y="1390904"/>
              <a:ext cx="1143000" cy="1143000"/>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9"/>
            <p:cNvSpPr txBox="1"/>
            <p:nvPr/>
          </p:nvSpPr>
          <p:spPr>
            <a:xfrm>
              <a:off x="2763268" y="1558292"/>
              <a:ext cx="808224" cy="808224"/>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dk1"/>
                </a:buClr>
                <a:buSzPts val="1500"/>
                <a:buFont typeface="Times New Roman"/>
                <a:buNone/>
              </a:pPr>
              <a:r>
                <a:rPr lang="en-US" sz="1500">
                  <a:solidFill>
                    <a:schemeClr val="dk1"/>
                  </a:solidFill>
                  <a:latin typeface="Times New Roman"/>
                  <a:ea typeface="Times New Roman"/>
                  <a:cs typeface="Times New Roman"/>
                  <a:sym typeface="Times New Roman"/>
                </a:rPr>
                <a:t>salts</a:t>
              </a:r>
              <a:endParaRPr sz="1500">
                <a:solidFill>
                  <a:schemeClr val="dk1"/>
                </a:solidFill>
                <a:latin typeface="Arial"/>
                <a:ea typeface="Arial"/>
                <a:cs typeface="Arial"/>
                <a:sym typeface="Arial"/>
              </a:endParaRPr>
            </a:p>
          </p:txBody>
        </p:sp>
        <p:sp>
          <p:nvSpPr>
            <p:cNvPr id="499" name="Google Shape;499;p49"/>
            <p:cNvSpPr/>
            <p:nvPr/>
          </p:nvSpPr>
          <p:spPr>
            <a:xfrm>
              <a:off x="1357090" y="1113975"/>
              <a:ext cx="1143000" cy="1143000"/>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9"/>
            <p:cNvSpPr txBox="1"/>
            <p:nvPr/>
          </p:nvSpPr>
          <p:spPr>
            <a:xfrm>
              <a:off x="1524478" y="1281363"/>
              <a:ext cx="808224" cy="808224"/>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dk1"/>
                </a:buClr>
                <a:buSzPts val="1500"/>
                <a:buFont typeface="Times New Roman"/>
                <a:buNone/>
              </a:pPr>
              <a:r>
                <a:rPr lang="en-US" sz="1500">
                  <a:solidFill>
                    <a:schemeClr val="dk1"/>
                  </a:solidFill>
                  <a:latin typeface="Times New Roman"/>
                  <a:ea typeface="Times New Roman"/>
                  <a:cs typeface="Times New Roman"/>
                  <a:sym typeface="Times New Roman"/>
                </a:rPr>
                <a:t>Suspend Solids </a:t>
              </a:r>
              <a:endParaRPr sz="1500">
                <a:solidFill>
                  <a:schemeClr val="dk1"/>
                </a:solidFill>
                <a:latin typeface="Arial"/>
                <a:ea typeface="Arial"/>
                <a:cs typeface="Arial"/>
                <a:sym typeface="Arial"/>
              </a:endParaRPr>
            </a:p>
          </p:txBody>
        </p:sp>
        <p:sp>
          <p:nvSpPr>
            <p:cNvPr id="501" name="Google Shape;501;p49"/>
            <p:cNvSpPr/>
            <p:nvPr/>
          </p:nvSpPr>
          <p:spPr>
            <a:xfrm>
              <a:off x="2206170" y="271564"/>
              <a:ext cx="1143000" cy="1143000"/>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9"/>
            <p:cNvSpPr txBox="1"/>
            <p:nvPr/>
          </p:nvSpPr>
          <p:spPr>
            <a:xfrm>
              <a:off x="2373558" y="438952"/>
              <a:ext cx="808224" cy="808224"/>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dk1"/>
                </a:buClr>
                <a:buSzPts val="1500"/>
                <a:buFont typeface="Times New Roman"/>
                <a:buNone/>
              </a:pPr>
              <a:r>
                <a:rPr lang="en-US" sz="1500">
                  <a:solidFill>
                    <a:schemeClr val="dk1"/>
                  </a:solidFill>
                  <a:latin typeface="Times New Roman"/>
                  <a:ea typeface="Times New Roman"/>
                  <a:cs typeface="Times New Roman"/>
                  <a:sym typeface="Times New Roman"/>
                </a:rPr>
                <a:t>limestone</a:t>
              </a:r>
              <a:endParaRPr sz="1500">
                <a:solidFill>
                  <a:schemeClr val="dk1"/>
                </a:solidFill>
                <a:latin typeface="Arial"/>
                <a:ea typeface="Arial"/>
                <a:cs typeface="Arial"/>
                <a:sym typeface="Arial"/>
              </a:endParaRPr>
            </a:p>
          </p:txBody>
        </p:sp>
        <p:sp>
          <p:nvSpPr>
            <p:cNvPr id="503" name="Google Shape;503;p49"/>
            <p:cNvSpPr/>
            <p:nvPr/>
          </p:nvSpPr>
          <p:spPr>
            <a:xfrm rot="-3710960">
              <a:off x="1229123" y="243112"/>
              <a:ext cx="3550701" cy="2844800"/>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lnTo>
                    <a:pt x="74854" y="113544"/>
                  </a:lnTo>
                  <a:cubicBezTo>
                    <a:pt x="73813" y="117246"/>
                    <a:pt x="67478" y="120000"/>
                    <a:pt x="60000" y="120000"/>
                  </a:cubicBezTo>
                  <a:cubicBezTo>
                    <a:pt x="52522" y="120000"/>
                    <a:pt x="46187" y="117246"/>
                    <a:pt x="45146" y="113544"/>
                  </a:cubicBezTo>
                  <a:close/>
                  <a:moveTo>
                    <a:pt x="4807" y="30000"/>
                  </a:moveTo>
                  <a:lnTo>
                    <a:pt x="4807" y="30000"/>
                  </a:lnTo>
                  <a:cubicBezTo>
                    <a:pt x="4807" y="43255"/>
                    <a:pt x="29518" y="54000"/>
                    <a:pt x="60000" y="54000"/>
                  </a:cubicBezTo>
                  <a:cubicBezTo>
                    <a:pt x="90482" y="54000"/>
                    <a:pt x="115193" y="43255"/>
                    <a:pt x="115193" y="30000"/>
                  </a:cubicBezTo>
                  <a:cubicBezTo>
                    <a:pt x="115193" y="16745"/>
                    <a:pt x="90482" y="6000"/>
                    <a:pt x="60000" y="6000"/>
                  </a:cubicBezTo>
                  <a:cubicBezTo>
                    <a:pt x="29518" y="6000"/>
                    <a:pt x="4807" y="16745"/>
                    <a:pt x="4807" y="30000"/>
                  </a:cubicBezTo>
                  <a:close/>
                </a:path>
              </a:pathLst>
            </a:custGeom>
            <a:solidFill>
              <a:schemeClr val="lt1">
                <a:alpha val="40000"/>
              </a:schemeClr>
            </a:solidFill>
            <a:ln w="9525"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 name="Google Shape;504;p49"/>
          <p:cNvGrpSpPr/>
          <p:nvPr/>
        </p:nvGrpSpPr>
        <p:grpSpPr>
          <a:xfrm>
            <a:off x="486002" y="1607713"/>
            <a:ext cx="4209142" cy="2643934"/>
            <a:chOff x="0" y="51447"/>
            <a:chExt cx="4209142" cy="2643934"/>
          </a:xfrm>
        </p:grpSpPr>
        <p:sp>
          <p:nvSpPr>
            <p:cNvPr id="505" name="Google Shape;505;p49"/>
            <p:cNvSpPr/>
            <p:nvPr/>
          </p:nvSpPr>
          <p:spPr>
            <a:xfrm>
              <a:off x="793844" y="154560"/>
              <a:ext cx="2263256" cy="2263207"/>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9"/>
            <p:cNvSpPr txBox="1"/>
            <p:nvPr/>
          </p:nvSpPr>
          <p:spPr>
            <a:xfrm>
              <a:off x="1125290" y="485999"/>
              <a:ext cx="1600364" cy="1600329"/>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Times New Roman"/>
                <a:buNone/>
              </a:pPr>
              <a:r>
                <a:rPr lang="en-US" sz="1200">
                  <a:solidFill>
                    <a:schemeClr val="dk1"/>
                  </a:solidFill>
                  <a:latin typeface="Times New Roman"/>
                  <a:ea typeface="Times New Roman"/>
                  <a:cs typeface="Times New Roman"/>
                  <a:sym typeface="Times New Roman"/>
                </a:rPr>
                <a:t>Algae </a:t>
              </a:r>
              <a:endParaRPr/>
            </a:p>
            <a:p>
              <a:pPr marL="0" marR="0" lvl="0" indent="0" algn="ctr" rtl="0">
                <a:lnSpc>
                  <a:spcPct val="90000"/>
                </a:lnSpc>
                <a:spcBef>
                  <a:spcPts val="420"/>
                </a:spcBef>
                <a:spcAft>
                  <a:spcPts val="0"/>
                </a:spcAft>
                <a:buClr>
                  <a:schemeClr val="dk1"/>
                </a:buClr>
                <a:buSzPts val="1200"/>
                <a:buFont typeface="Times New Roman"/>
                <a:buNone/>
              </a:pPr>
              <a:r>
                <a:rPr lang="en-US" sz="1200">
                  <a:solidFill>
                    <a:schemeClr val="dk1"/>
                  </a:solidFill>
                  <a:latin typeface="Times New Roman"/>
                  <a:ea typeface="Times New Roman"/>
                  <a:cs typeface="Times New Roman"/>
                  <a:sym typeface="Times New Roman"/>
                </a:rPr>
                <a:t>bloom</a:t>
              </a:r>
              <a:endParaRPr sz="1200">
                <a:solidFill>
                  <a:schemeClr val="dk1"/>
                </a:solidFill>
                <a:latin typeface="Arial"/>
                <a:ea typeface="Arial"/>
                <a:cs typeface="Arial"/>
                <a:sym typeface="Arial"/>
              </a:endParaRPr>
            </a:p>
          </p:txBody>
        </p:sp>
        <p:sp>
          <p:nvSpPr>
            <p:cNvPr id="507" name="Google Shape;507;p49"/>
            <p:cNvSpPr/>
            <p:nvPr/>
          </p:nvSpPr>
          <p:spPr>
            <a:xfrm>
              <a:off x="2085209" y="51447"/>
              <a:ext cx="251706" cy="251702"/>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9"/>
            <p:cNvSpPr/>
            <p:nvPr/>
          </p:nvSpPr>
          <p:spPr>
            <a:xfrm>
              <a:off x="1489194" y="2249614"/>
              <a:ext cx="182255" cy="182431"/>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9"/>
            <p:cNvSpPr/>
            <p:nvPr/>
          </p:nvSpPr>
          <p:spPr>
            <a:xfrm>
              <a:off x="3202736" y="1073063"/>
              <a:ext cx="182255" cy="182431"/>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9"/>
            <p:cNvSpPr/>
            <p:nvPr/>
          </p:nvSpPr>
          <p:spPr>
            <a:xfrm>
              <a:off x="2330602" y="2443679"/>
              <a:ext cx="251706" cy="251702"/>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9"/>
            <p:cNvSpPr/>
            <p:nvPr/>
          </p:nvSpPr>
          <p:spPr>
            <a:xfrm>
              <a:off x="1540967" y="409171"/>
              <a:ext cx="182255" cy="182431"/>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9"/>
            <p:cNvSpPr/>
            <p:nvPr/>
          </p:nvSpPr>
          <p:spPr>
            <a:xfrm>
              <a:off x="966419" y="1452732"/>
              <a:ext cx="182255" cy="182431"/>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9"/>
            <p:cNvSpPr/>
            <p:nvPr/>
          </p:nvSpPr>
          <p:spPr>
            <a:xfrm>
              <a:off x="86708" y="563048"/>
              <a:ext cx="920118" cy="919824"/>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9"/>
            <p:cNvSpPr txBox="1"/>
            <p:nvPr/>
          </p:nvSpPr>
          <p:spPr>
            <a:xfrm>
              <a:off x="221456" y="697753"/>
              <a:ext cx="650622" cy="650414"/>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Times New Roman"/>
                <a:buNone/>
              </a:pPr>
              <a:r>
                <a:rPr lang="en-US" sz="1200">
                  <a:solidFill>
                    <a:schemeClr val="dk1"/>
                  </a:solidFill>
                  <a:latin typeface="Times New Roman"/>
                  <a:ea typeface="Times New Roman"/>
                  <a:cs typeface="Times New Roman"/>
                  <a:sym typeface="Times New Roman"/>
                </a:rPr>
                <a:t>Minerals</a:t>
              </a:r>
              <a:endParaRPr sz="1200">
                <a:solidFill>
                  <a:schemeClr val="dk1"/>
                </a:solidFill>
                <a:latin typeface="Arial"/>
                <a:ea typeface="Arial"/>
                <a:cs typeface="Arial"/>
                <a:sym typeface="Arial"/>
              </a:endParaRPr>
            </a:p>
          </p:txBody>
        </p:sp>
        <p:sp>
          <p:nvSpPr>
            <p:cNvPr id="515" name="Google Shape;515;p49"/>
            <p:cNvSpPr/>
            <p:nvPr/>
          </p:nvSpPr>
          <p:spPr>
            <a:xfrm>
              <a:off x="1830556" y="417103"/>
              <a:ext cx="251706" cy="251702"/>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9"/>
            <p:cNvSpPr/>
            <p:nvPr/>
          </p:nvSpPr>
          <p:spPr>
            <a:xfrm>
              <a:off x="172995" y="1752554"/>
              <a:ext cx="455008" cy="455021"/>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9"/>
            <p:cNvSpPr/>
            <p:nvPr/>
          </p:nvSpPr>
          <p:spPr>
            <a:xfrm>
              <a:off x="3289024" y="130236"/>
              <a:ext cx="920118" cy="919824"/>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9"/>
            <p:cNvSpPr txBox="1"/>
            <p:nvPr/>
          </p:nvSpPr>
          <p:spPr>
            <a:xfrm>
              <a:off x="3423772" y="264941"/>
              <a:ext cx="650622" cy="650414"/>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iron, sulfur</a:t>
              </a:r>
              <a:endParaRPr/>
            </a:p>
          </p:txBody>
        </p:sp>
        <p:sp>
          <p:nvSpPr>
            <p:cNvPr id="519" name="Google Shape;519;p49"/>
            <p:cNvSpPr/>
            <p:nvPr/>
          </p:nvSpPr>
          <p:spPr>
            <a:xfrm>
              <a:off x="2878632" y="765309"/>
              <a:ext cx="251706" cy="251702"/>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9"/>
            <p:cNvSpPr/>
            <p:nvPr/>
          </p:nvSpPr>
          <p:spPr>
            <a:xfrm>
              <a:off x="0" y="2294032"/>
              <a:ext cx="182255" cy="182431"/>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9"/>
            <p:cNvSpPr/>
            <p:nvPr/>
          </p:nvSpPr>
          <p:spPr>
            <a:xfrm>
              <a:off x="1817507" y="2034398"/>
              <a:ext cx="182255" cy="182431"/>
            </a:xfrm>
            <a:prstGeom prst="ellipse">
              <a:avLst/>
            </a:prstGeom>
            <a:gradFill>
              <a:gsLst>
                <a:gs pos="0">
                  <a:srgbClr val="9AF8EF"/>
                </a:gs>
                <a:gs pos="35000">
                  <a:srgbClr val="BBF6F0"/>
                </a:gs>
                <a:gs pos="100000">
                  <a:srgbClr val="E4FCFC"/>
                </a:gs>
              </a:gsLst>
              <a:lin ang="16200000" scaled="0"/>
            </a:gradFill>
            <a:ln>
              <a:noFill/>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2" name="Google Shape;522;p49"/>
          <p:cNvSpPr/>
          <p:nvPr/>
        </p:nvSpPr>
        <p:spPr>
          <a:xfrm>
            <a:off x="344154" y="711318"/>
            <a:ext cx="8093263"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rgbClr val="002060"/>
                </a:solidFill>
                <a:latin typeface="Gill Sans"/>
                <a:ea typeface="Gill Sans"/>
                <a:cs typeface="Gill Sans"/>
                <a:sym typeface="Gill Sans"/>
              </a:rPr>
              <a:t>Filtration system needs to be designed, according to:</a:t>
            </a:r>
            <a:endParaRPr/>
          </a:p>
        </p:txBody>
      </p:sp>
      <p:sp>
        <p:nvSpPr>
          <p:cNvPr id="523" name="Google Shape;523;p49"/>
          <p:cNvSpPr/>
          <p:nvPr/>
        </p:nvSpPr>
        <p:spPr>
          <a:xfrm>
            <a:off x="331251" y="4427904"/>
            <a:ext cx="3223383"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4C515A"/>
                </a:solidFill>
                <a:latin typeface="Gill Sans"/>
                <a:ea typeface="Gill Sans"/>
                <a:cs typeface="Gill Sans"/>
                <a:sym typeface="Gill Sans"/>
              </a:rPr>
              <a:t>+</a:t>
            </a:r>
            <a:r>
              <a:rPr lang="en-US" sz="1200">
                <a:solidFill>
                  <a:schemeClr val="dk1"/>
                </a:solidFill>
                <a:latin typeface="Comic Sans MS"/>
                <a:ea typeface="Comic Sans MS"/>
                <a:cs typeface="Comic Sans MS"/>
                <a:sym typeface="Comic Sans MS"/>
              </a:rPr>
              <a:t> </a:t>
            </a:r>
            <a:r>
              <a:rPr lang="en-US" sz="2000">
                <a:solidFill>
                  <a:srgbClr val="4C515A"/>
                </a:solidFill>
                <a:latin typeface="Gill Sans"/>
                <a:ea typeface="Gill Sans"/>
                <a:cs typeface="Gill Sans"/>
                <a:sym typeface="Gill Sans"/>
              </a:rPr>
              <a:t>Water currents  and winds</a:t>
            </a:r>
            <a:endParaRPr/>
          </a:p>
          <a:p>
            <a:pPr marL="0" marR="0" lvl="0" indent="0" algn="l" rtl="0">
              <a:spcBef>
                <a:spcPts val="0"/>
              </a:spcBef>
              <a:spcAft>
                <a:spcPts val="0"/>
              </a:spcAft>
              <a:buNone/>
            </a:pPr>
            <a:r>
              <a:rPr lang="en-US" sz="2000">
                <a:solidFill>
                  <a:srgbClr val="4C515A"/>
                </a:solidFill>
                <a:latin typeface="Gill Sans"/>
                <a:ea typeface="Gill Sans"/>
                <a:cs typeface="Gill Sans"/>
                <a:sym typeface="Gill Sans"/>
              </a:rPr>
              <a:t>+ Open basins </a:t>
            </a:r>
            <a:endParaRPr/>
          </a:p>
        </p:txBody>
      </p:sp>
      <p:sp>
        <p:nvSpPr>
          <p:cNvPr id="524" name="Google Shape;524;p49"/>
          <p:cNvSpPr/>
          <p:nvPr/>
        </p:nvSpPr>
        <p:spPr>
          <a:xfrm>
            <a:off x="5078041" y="5717951"/>
            <a:ext cx="3763569" cy="64633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2000">
                <a:solidFill>
                  <a:srgbClr val="4C515A"/>
                </a:solidFill>
                <a:latin typeface="Gill Sans"/>
                <a:ea typeface="Gill Sans"/>
                <a:cs typeface="Gill Sans"/>
                <a:sym typeface="Gill Sans"/>
              </a:rPr>
              <a:t>According to the size of the holes and drippers that each system has</a:t>
            </a:r>
            <a:endParaRPr/>
          </a:p>
        </p:txBody>
      </p:sp>
      <p:cxnSp>
        <p:nvCxnSpPr>
          <p:cNvPr id="525" name="Google Shape;525;p49"/>
          <p:cNvCxnSpPr/>
          <p:nvPr/>
        </p:nvCxnSpPr>
        <p:spPr>
          <a:xfrm flipH="1">
            <a:off x="6248400" y="4071938"/>
            <a:ext cx="295276" cy="576262"/>
          </a:xfrm>
          <a:prstGeom prst="straightConnector1">
            <a:avLst/>
          </a:prstGeom>
          <a:noFill/>
          <a:ln w="25400" cap="flat" cmpd="sng">
            <a:solidFill>
              <a:srgbClr val="151619"/>
            </a:solidFill>
            <a:prstDash val="dot"/>
            <a:round/>
            <a:headEnd type="none" w="sm" len="sm"/>
            <a:tailEnd type="none" w="sm" len="sm"/>
          </a:ln>
          <a:effectLst>
            <a:outerShdw blurRad="40000" dist="20000" dir="5400000" rotWithShape="0">
              <a:srgbClr val="000000">
                <a:alpha val="37647"/>
              </a:srgbClr>
            </a:outerShdw>
          </a:effectLst>
        </p:spPr>
      </p:cxnSp>
      <p:sp>
        <p:nvSpPr>
          <p:cNvPr id="526" name="Google Shape;526;p49"/>
          <p:cNvSpPr/>
          <p:nvPr/>
        </p:nvSpPr>
        <p:spPr>
          <a:xfrm rot="-3455082">
            <a:off x="6008979" y="4697164"/>
            <a:ext cx="306933" cy="153446"/>
          </a:xfrm>
          <a:prstGeom prst="rightArrow">
            <a:avLst>
              <a:gd name="adj1" fmla="val 3488"/>
              <a:gd name="adj2" fmla="val 70841"/>
            </a:avLst>
          </a:prstGeom>
          <a:solidFill>
            <a:srgbClr val="15161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7" name="Google Shape;527;p49"/>
          <p:cNvSpPr/>
          <p:nvPr/>
        </p:nvSpPr>
        <p:spPr>
          <a:xfrm rot="7332321">
            <a:off x="6473846" y="3872359"/>
            <a:ext cx="306933" cy="153446"/>
          </a:xfrm>
          <a:prstGeom prst="rightArrow">
            <a:avLst>
              <a:gd name="adj1" fmla="val 3488"/>
              <a:gd name="adj2" fmla="val 70841"/>
            </a:avLst>
          </a:prstGeom>
          <a:solidFill>
            <a:srgbClr val="15161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28" name="Google Shape;528;p49"/>
          <p:cNvSpPr/>
          <p:nvPr/>
        </p:nvSpPr>
        <p:spPr>
          <a:xfrm>
            <a:off x="6587920" y="3467061"/>
            <a:ext cx="54854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Gill Sans"/>
                <a:ea typeface="Gill Sans"/>
                <a:cs typeface="Gill Sans"/>
                <a:sym typeface="Gill Sans"/>
              </a:rPr>
              <a:t>Size</a:t>
            </a:r>
            <a:endParaRPr sz="1800">
              <a:solidFill>
                <a:schemeClr val="dk1"/>
              </a:solidFill>
              <a:latin typeface="Gill Sans"/>
              <a:ea typeface="Gill Sans"/>
              <a:cs typeface="Gill Sans"/>
              <a:sym typeface="Gill Sans"/>
            </a:endParaRPr>
          </a:p>
        </p:txBody>
      </p:sp>
      <p:pic>
        <p:nvPicPr>
          <p:cNvPr id="529" name="Google Shape;529;p49" descr="C:\Users\z.hammami\AppData\Local\Microsoft\Windows\INetCache\Content.Word\20200327_213458.jpg"/>
          <p:cNvPicPr preferRelativeResize="0"/>
          <p:nvPr/>
        </p:nvPicPr>
        <p:blipFill rotWithShape="1">
          <a:blip r:embed="rId3">
            <a:alphaModFix/>
          </a:blip>
          <a:srcRect/>
          <a:stretch/>
        </p:blipFill>
        <p:spPr>
          <a:xfrm>
            <a:off x="7438295" y="3151338"/>
            <a:ext cx="1683757" cy="1151757"/>
          </a:xfrm>
          <a:prstGeom prst="ellipse">
            <a:avLst/>
          </a:prstGeom>
          <a:noFill/>
          <a:ln>
            <a:noFill/>
          </a:ln>
        </p:spPr>
      </p:pic>
      <p:sp>
        <p:nvSpPr>
          <p:cNvPr id="530" name="Google Shape;530;p49"/>
          <p:cNvSpPr/>
          <p:nvPr/>
        </p:nvSpPr>
        <p:spPr>
          <a:xfrm>
            <a:off x="7154741" y="3314363"/>
            <a:ext cx="34176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a:solidFill>
                  <a:schemeClr val="dk1"/>
                </a:solidFill>
                <a:latin typeface="Comic Sans MS"/>
                <a:ea typeface="Comic Sans MS"/>
                <a:cs typeface="Comic Sans MS"/>
                <a:sym typeface="Comic Sans MS"/>
              </a:rPr>
              <a:t>≤</a:t>
            </a:r>
            <a:endParaRPr sz="3200">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535"/>
        <p:cNvGrpSpPr/>
        <p:nvPr/>
      </p:nvGrpSpPr>
      <p:grpSpPr>
        <a:xfrm>
          <a:off x="0" y="0"/>
          <a:ext cx="0" cy="0"/>
          <a:chOff x="0" y="0"/>
          <a:chExt cx="0" cy="0"/>
        </a:xfrm>
      </p:grpSpPr>
      <p:sp>
        <p:nvSpPr>
          <p:cNvPr id="536" name="Google Shape;536;p50"/>
          <p:cNvSpPr/>
          <p:nvPr/>
        </p:nvSpPr>
        <p:spPr>
          <a:xfrm>
            <a:off x="678423" y="664780"/>
            <a:ext cx="8005606"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rgbClr val="4C515A"/>
                </a:solidFill>
                <a:latin typeface="Gill Sans"/>
                <a:ea typeface="Gill Sans"/>
                <a:cs typeface="Gill Sans"/>
                <a:sym typeface="Gill Sans"/>
              </a:rPr>
              <a:t>If the water audit show that irrigation system design should be adjusted </a:t>
            </a:r>
            <a:endParaRPr/>
          </a:p>
          <a:p>
            <a:pPr marL="0" marR="0" lvl="0" indent="0" algn="l" rtl="0">
              <a:spcBef>
                <a:spcPts val="0"/>
              </a:spcBef>
              <a:spcAft>
                <a:spcPts val="0"/>
              </a:spcAft>
              <a:buNone/>
            </a:pPr>
            <a:r>
              <a:rPr lang="en-US" sz="2000">
                <a:solidFill>
                  <a:srgbClr val="4C515A"/>
                </a:solidFill>
                <a:latin typeface="Gill Sans"/>
                <a:ea typeface="Gill Sans"/>
                <a:cs typeface="Gill Sans"/>
                <a:sym typeface="Gill Sans"/>
              </a:rPr>
              <a:t>For example after shafting  from high to low flow , No-PC to PC</a:t>
            </a:r>
            <a:endParaRPr/>
          </a:p>
        </p:txBody>
      </p:sp>
      <p:sp>
        <p:nvSpPr>
          <p:cNvPr id="537" name="Google Shape;537;p50"/>
          <p:cNvSpPr/>
          <p:nvPr/>
        </p:nvSpPr>
        <p:spPr>
          <a:xfrm>
            <a:off x="678424" y="4921910"/>
            <a:ext cx="7297832" cy="1126847"/>
          </a:xfrm>
          <a:prstGeom prst="rect">
            <a:avLst/>
          </a:prstGeom>
          <a:solidFill>
            <a:srgbClr val="F2F2F2"/>
          </a:solid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000">
                <a:solidFill>
                  <a:srgbClr val="4C515A"/>
                </a:solidFill>
                <a:latin typeface="Gill Sans"/>
                <a:ea typeface="Gill Sans"/>
                <a:cs typeface="Gill Sans"/>
                <a:sym typeface="Gill Sans"/>
              </a:rPr>
              <a:t>Applying the required volume of water uniformly to all the tress in the field requires designing the system to maintain desired hydraulic pressure in the pipe network. </a:t>
            </a:r>
            <a:endParaRPr/>
          </a:p>
        </p:txBody>
      </p:sp>
      <p:sp>
        <p:nvSpPr>
          <p:cNvPr id="538" name="Google Shape;538;p50"/>
          <p:cNvSpPr/>
          <p:nvPr/>
        </p:nvSpPr>
        <p:spPr>
          <a:xfrm>
            <a:off x="792724" y="1715222"/>
            <a:ext cx="6504039" cy="2797241"/>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150000"/>
              </a:lnSpc>
              <a:spcBef>
                <a:spcPts val="0"/>
              </a:spcBef>
              <a:spcAft>
                <a:spcPts val="0"/>
              </a:spcAft>
              <a:buClr>
                <a:srgbClr val="002060"/>
              </a:buClr>
              <a:buSzPts val="2400"/>
              <a:buFont typeface="Noto Sans Symbols"/>
              <a:buChar char="✔"/>
            </a:pPr>
            <a:r>
              <a:rPr lang="en-US" sz="2400">
                <a:solidFill>
                  <a:srgbClr val="002060"/>
                </a:solidFill>
                <a:latin typeface="Gill Sans"/>
                <a:ea typeface="Gill Sans"/>
                <a:cs typeface="Gill Sans"/>
                <a:sym typeface="Gill Sans"/>
              </a:rPr>
              <a:t>Water audit result </a:t>
            </a:r>
            <a:endParaRPr sz="2000">
              <a:solidFill>
                <a:srgbClr val="002060"/>
              </a:solidFill>
              <a:latin typeface="Gill Sans"/>
              <a:ea typeface="Gill Sans"/>
              <a:cs typeface="Gill Sans"/>
              <a:sym typeface="Gill Sans"/>
            </a:endParaRPr>
          </a:p>
          <a:p>
            <a:pPr marL="342900" marR="0" lvl="0" indent="-342900" algn="just" rtl="0">
              <a:lnSpc>
                <a:spcPct val="150000"/>
              </a:lnSpc>
              <a:spcBef>
                <a:spcPts val="0"/>
              </a:spcBef>
              <a:spcAft>
                <a:spcPts val="0"/>
              </a:spcAft>
              <a:buClr>
                <a:srgbClr val="002060"/>
              </a:buClr>
              <a:buSzPts val="2400"/>
              <a:buFont typeface="Noto Sans Symbols"/>
              <a:buChar char="✔"/>
            </a:pPr>
            <a:r>
              <a:rPr lang="en-US" sz="2400">
                <a:solidFill>
                  <a:srgbClr val="002060"/>
                </a:solidFill>
                <a:latin typeface="Gill Sans"/>
                <a:ea typeface="Gill Sans"/>
                <a:cs typeface="Gill Sans"/>
                <a:sym typeface="Gill Sans"/>
              </a:rPr>
              <a:t>Field layout </a:t>
            </a:r>
            <a:endParaRPr sz="2000">
              <a:solidFill>
                <a:srgbClr val="002060"/>
              </a:solidFill>
              <a:latin typeface="Gill Sans"/>
              <a:ea typeface="Gill Sans"/>
              <a:cs typeface="Gill Sans"/>
              <a:sym typeface="Gill Sans"/>
            </a:endParaRPr>
          </a:p>
          <a:p>
            <a:pPr marL="342900" marR="0" lvl="0" indent="-342900" algn="just" rtl="0">
              <a:lnSpc>
                <a:spcPct val="150000"/>
              </a:lnSpc>
              <a:spcBef>
                <a:spcPts val="0"/>
              </a:spcBef>
              <a:spcAft>
                <a:spcPts val="0"/>
              </a:spcAft>
              <a:buClr>
                <a:srgbClr val="002060"/>
              </a:buClr>
              <a:buSzPts val="2400"/>
              <a:buFont typeface="Noto Sans Symbols"/>
              <a:buChar char="✔"/>
            </a:pPr>
            <a:r>
              <a:rPr lang="en-US" sz="2400">
                <a:solidFill>
                  <a:srgbClr val="002060"/>
                </a:solidFill>
                <a:latin typeface="Gill Sans"/>
                <a:ea typeface="Gill Sans"/>
                <a:cs typeface="Gill Sans"/>
                <a:sym typeface="Gill Sans"/>
              </a:rPr>
              <a:t>Crop water requirement </a:t>
            </a:r>
            <a:endParaRPr sz="2000">
              <a:solidFill>
                <a:srgbClr val="002060"/>
              </a:solidFill>
              <a:latin typeface="Gill Sans"/>
              <a:ea typeface="Gill Sans"/>
              <a:cs typeface="Gill Sans"/>
              <a:sym typeface="Gill Sans"/>
            </a:endParaRPr>
          </a:p>
          <a:p>
            <a:pPr marL="342900" marR="0" lvl="0" indent="-342900" algn="just" rtl="0">
              <a:lnSpc>
                <a:spcPct val="150000"/>
              </a:lnSpc>
              <a:spcBef>
                <a:spcPts val="0"/>
              </a:spcBef>
              <a:spcAft>
                <a:spcPts val="0"/>
              </a:spcAft>
              <a:buClr>
                <a:srgbClr val="002060"/>
              </a:buClr>
              <a:buSzPts val="2400"/>
              <a:buFont typeface="Noto Sans Symbols"/>
              <a:buChar char="✔"/>
            </a:pPr>
            <a:r>
              <a:rPr lang="en-US" sz="2400">
                <a:solidFill>
                  <a:srgbClr val="002060"/>
                </a:solidFill>
                <a:latin typeface="Gill Sans"/>
                <a:ea typeface="Gill Sans"/>
                <a:cs typeface="Gill Sans"/>
                <a:sym typeface="Gill Sans"/>
              </a:rPr>
              <a:t>Hydraulic design of the system </a:t>
            </a:r>
            <a:endParaRPr sz="2000">
              <a:solidFill>
                <a:srgbClr val="002060"/>
              </a:solidFill>
              <a:latin typeface="Gill Sans"/>
              <a:ea typeface="Gill Sans"/>
              <a:cs typeface="Gill Sans"/>
              <a:sym typeface="Gill Sans"/>
            </a:endParaRPr>
          </a:p>
          <a:p>
            <a:pPr marL="342900" marR="0" lvl="0" indent="-342900" algn="just" rtl="0">
              <a:lnSpc>
                <a:spcPct val="150000"/>
              </a:lnSpc>
              <a:spcBef>
                <a:spcPts val="0"/>
              </a:spcBef>
              <a:spcAft>
                <a:spcPts val="0"/>
              </a:spcAft>
              <a:buClr>
                <a:srgbClr val="002060"/>
              </a:buClr>
              <a:buSzPts val="2400"/>
              <a:buFont typeface="Noto Sans Symbols"/>
              <a:buChar char="✔"/>
            </a:pPr>
            <a:r>
              <a:rPr lang="en-US" sz="2400">
                <a:solidFill>
                  <a:srgbClr val="002060"/>
                </a:solidFill>
                <a:latin typeface="Gill Sans"/>
                <a:ea typeface="Gill Sans"/>
                <a:cs typeface="Gill Sans"/>
                <a:sym typeface="Gill Sans"/>
              </a:rPr>
              <a:t>Pump horsepower specification </a:t>
            </a:r>
            <a:endParaRPr sz="1600">
              <a:solidFill>
                <a:srgbClr val="002060"/>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pic>
        <p:nvPicPr>
          <p:cNvPr id="544" name="Google Shape;544;p51"/>
          <p:cNvPicPr preferRelativeResize="0"/>
          <p:nvPr/>
        </p:nvPicPr>
        <p:blipFill rotWithShape="1">
          <a:blip r:embed="rId3">
            <a:alphaModFix/>
          </a:blip>
          <a:srcRect b="6849"/>
          <a:stretch/>
        </p:blipFill>
        <p:spPr>
          <a:xfrm>
            <a:off x="6670854" y="2101367"/>
            <a:ext cx="2262085" cy="1228562"/>
          </a:xfrm>
          <a:prstGeom prst="rect">
            <a:avLst/>
          </a:prstGeom>
          <a:noFill/>
          <a:ln>
            <a:noFill/>
          </a:ln>
        </p:spPr>
      </p:pic>
      <p:sp>
        <p:nvSpPr>
          <p:cNvPr id="545" name="Google Shape;545;p51"/>
          <p:cNvSpPr/>
          <p:nvPr/>
        </p:nvSpPr>
        <p:spPr>
          <a:xfrm>
            <a:off x="293806" y="1272745"/>
            <a:ext cx="8362336" cy="772904"/>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000">
                <a:solidFill>
                  <a:srgbClr val="4C515A"/>
                </a:solidFill>
                <a:latin typeface="Gill Sans"/>
                <a:ea typeface="Gill Sans"/>
                <a:cs typeface="Gill Sans"/>
                <a:sym typeface="Gill Sans"/>
              </a:rPr>
              <a:t>The usual steps for designing a drip-irrigation system from scratch or when enough flexibility is possible for redesign are: </a:t>
            </a:r>
            <a:endParaRPr/>
          </a:p>
        </p:txBody>
      </p:sp>
      <p:sp>
        <p:nvSpPr>
          <p:cNvPr id="546" name="Google Shape;546;p51"/>
          <p:cNvSpPr/>
          <p:nvPr/>
        </p:nvSpPr>
        <p:spPr>
          <a:xfrm>
            <a:off x="495265" y="3367076"/>
            <a:ext cx="5581070" cy="390684"/>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None/>
            </a:pPr>
            <a:r>
              <a:rPr lang="en-US" sz="1800">
                <a:solidFill>
                  <a:schemeClr val="dk1"/>
                </a:solidFill>
                <a:latin typeface="Times New Roman"/>
                <a:ea typeface="Times New Roman"/>
                <a:cs typeface="Times New Roman"/>
                <a:sym typeface="Times New Roman"/>
              </a:rPr>
              <a:t> </a:t>
            </a:r>
            <a:endParaRPr sz="1600">
              <a:solidFill>
                <a:schemeClr val="dk1"/>
              </a:solidFill>
              <a:latin typeface="Calibri"/>
              <a:ea typeface="Calibri"/>
              <a:cs typeface="Calibri"/>
              <a:sym typeface="Calibri"/>
            </a:endParaRPr>
          </a:p>
        </p:txBody>
      </p:sp>
      <p:pic>
        <p:nvPicPr>
          <p:cNvPr id="547" name="Google Shape;547;p51"/>
          <p:cNvPicPr preferRelativeResize="0"/>
          <p:nvPr/>
        </p:nvPicPr>
        <p:blipFill rotWithShape="1">
          <a:blip r:embed="rId4">
            <a:alphaModFix/>
          </a:blip>
          <a:srcRect/>
          <a:stretch/>
        </p:blipFill>
        <p:spPr>
          <a:xfrm>
            <a:off x="6887497" y="3441365"/>
            <a:ext cx="1755059" cy="965532"/>
          </a:xfrm>
          <a:prstGeom prst="rect">
            <a:avLst/>
          </a:prstGeom>
          <a:noFill/>
          <a:ln>
            <a:noFill/>
          </a:ln>
        </p:spPr>
      </p:pic>
      <p:pic>
        <p:nvPicPr>
          <p:cNvPr id="548" name="Google Shape;548;p51" descr="C:\Users\z.hammami\Documents\wit\March 2020\photos\20200302_105617.jpg"/>
          <p:cNvPicPr preferRelativeResize="0"/>
          <p:nvPr/>
        </p:nvPicPr>
        <p:blipFill rotWithShape="1">
          <a:blip r:embed="rId5">
            <a:alphaModFix/>
          </a:blip>
          <a:srcRect/>
          <a:stretch/>
        </p:blipFill>
        <p:spPr>
          <a:xfrm>
            <a:off x="6957956" y="4546641"/>
            <a:ext cx="1684600" cy="894469"/>
          </a:xfrm>
          <a:prstGeom prst="rect">
            <a:avLst/>
          </a:prstGeom>
          <a:noFill/>
          <a:ln>
            <a:noFill/>
          </a:ln>
        </p:spPr>
      </p:pic>
      <p:pic>
        <p:nvPicPr>
          <p:cNvPr id="549" name="Google Shape;549;p51" descr="C:\Users\z.hammami\Documents\wit\March 2020\photos\20200302_121209.jpg"/>
          <p:cNvPicPr preferRelativeResize="0"/>
          <p:nvPr/>
        </p:nvPicPr>
        <p:blipFill rotWithShape="1">
          <a:blip r:embed="rId6">
            <a:alphaModFix/>
          </a:blip>
          <a:srcRect/>
          <a:stretch/>
        </p:blipFill>
        <p:spPr>
          <a:xfrm>
            <a:off x="6957956" y="5575179"/>
            <a:ext cx="1684600" cy="848360"/>
          </a:xfrm>
          <a:prstGeom prst="rect">
            <a:avLst/>
          </a:prstGeom>
          <a:noFill/>
          <a:ln>
            <a:noFill/>
          </a:ln>
        </p:spPr>
      </p:pic>
      <p:grpSp>
        <p:nvGrpSpPr>
          <p:cNvPr id="550" name="Google Shape;550;p51"/>
          <p:cNvGrpSpPr/>
          <p:nvPr/>
        </p:nvGrpSpPr>
        <p:grpSpPr>
          <a:xfrm>
            <a:off x="280220" y="2357088"/>
            <a:ext cx="6236694" cy="4059201"/>
            <a:chOff x="1" y="2399"/>
            <a:chExt cx="6236694" cy="4059201"/>
          </a:xfrm>
        </p:grpSpPr>
        <p:sp>
          <p:nvSpPr>
            <p:cNvPr id="551" name="Google Shape;551;p51"/>
            <p:cNvSpPr/>
            <p:nvPr/>
          </p:nvSpPr>
          <p:spPr>
            <a:xfrm rot="5400000">
              <a:off x="-114002" y="116401"/>
              <a:ext cx="760015" cy="532010"/>
            </a:xfrm>
            <a:prstGeom prst="chevron">
              <a:avLst>
                <a:gd name="adj" fmla="val 50000"/>
              </a:avLst>
            </a:prstGeom>
            <a:gradFill>
              <a:gsLst>
                <a:gs pos="0">
                  <a:srgbClr val="9AF8EF"/>
                </a:gs>
                <a:gs pos="35000">
                  <a:srgbClr val="BBF6F0"/>
                </a:gs>
                <a:gs pos="100000">
                  <a:srgbClr val="E4FCFC"/>
                </a:gs>
              </a:gsLst>
              <a:lin ang="16200000" scaled="0"/>
            </a:gradFill>
            <a:ln w="9525" cap="flat" cmpd="sng">
              <a:solidFill>
                <a:srgbClr val="10A8A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1"/>
            <p:cNvSpPr txBox="1"/>
            <p:nvPr/>
          </p:nvSpPr>
          <p:spPr>
            <a:xfrm>
              <a:off x="1" y="268403"/>
              <a:ext cx="532010" cy="228005"/>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chemeClr val="dk1"/>
                </a:buClr>
                <a:buSzPts val="1500"/>
                <a:buFont typeface="Gill Sans"/>
                <a:buNone/>
              </a:pPr>
              <a:r>
                <a:rPr lang="en-US" sz="1500">
                  <a:solidFill>
                    <a:schemeClr val="dk1"/>
                  </a:solidFill>
                  <a:latin typeface="Gill Sans"/>
                  <a:ea typeface="Gill Sans"/>
                  <a:cs typeface="Gill Sans"/>
                  <a:sym typeface="Gill Sans"/>
                </a:rPr>
                <a:t>Step 1</a:t>
              </a:r>
              <a:endParaRPr sz="1500">
                <a:solidFill>
                  <a:schemeClr val="dk1"/>
                </a:solidFill>
                <a:latin typeface="Gill Sans"/>
                <a:ea typeface="Gill Sans"/>
                <a:cs typeface="Gill Sans"/>
                <a:sym typeface="Gill Sans"/>
              </a:endParaRPr>
            </a:p>
          </p:txBody>
        </p:sp>
        <p:sp>
          <p:nvSpPr>
            <p:cNvPr id="553" name="Google Shape;553;p51"/>
            <p:cNvSpPr/>
            <p:nvPr/>
          </p:nvSpPr>
          <p:spPr>
            <a:xfrm rot="5400000">
              <a:off x="3137347" y="-2602937"/>
              <a:ext cx="494010" cy="5704684"/>
            </a:xfrm>
            <a:prstGeom prst="round2SameRect">
              <a:avLst>
                <a:gd name="adj1" fmla="val 16667"/>
                <a:gd name="adj2" fmla="val 0"/>
              </a:avLst>
            </a:prstGeom>
            <a:solidFill>
              <a:schemeClr val="lt1">
                <a:alpha val="89803"/>
              </a:schemeClr>
            </a:solidFill>
            <a:ln w="9525" cap="flat" cmpd="sng">
              <a:solidFill>
                <a:srgbClr val="10A8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1"/>
            <p:cNvSpPr txBox="1"/>
            <p:nvPr/>
          </p:nvSpPr>
          <p:spPr>
            <a:xfrm>
              <a:off x="532010" y="26516"/>
              <a:ext cx="5680568" cy="445778"/>
            </a:xfrm>
            <a:prstGeom prst="rect">
              <a:avLst/>
            </a:prstGeom>
            <a:noFill/>
            <a:ln>
              <a:noFill/>
            </a:ln>
          </p:spPr>
          <p:txBody>
            <a:bodyPr spcFirstLastPara="1" wrap="square" lIns="113775" tIns="10150" rIns="10150" bIns="10150" anchor="ctr" anchorCtr="0">
              <a:noAutofit/>
            </a:bodyPr>
            <a:lstStyle/>
            <a:p>
              <a:pPr marL="171450" marR="0" lvl="1" indent="-171450" algn="l" rtl="0">
                <a:lnSpc>
                  <a:spcPct val="90000"/>
                </a:lnSpc>
                <a:spcBef>
                  <a:spcPts val="0"/>
                </a:spcBef>
                <a:spcAft>
                  <a:spcPts val="0"/>
                </a:spcAft>
                <a:buClr>
                  <a:schemeClr val="dk1"/>
                </a:buClr>
                <a:buSzPts val="1600"/>
                <a:buFont typeface="Gill Sans"/>
                <a:buChar char="•"/>
              </a:pPr>
              <a:r>
                <a:rPr lang="en-US" sz="1600" b="0" i="0" u="none" strike="noStrike" cap="none">
                  <a:solidFill>
                    <a:schemeClr val="dk1"/>
                  </a:solidFill>
                  <a:latin typeface="Gill Sans"/>
                  <a:ea typeface="Gill Sans"/>
                  <a:cs typeface="Gill Sans"/>
                  <a:sym typeface="Gill Sans"/>
                </a:rPr>
                <a:t>maximum water requirement per day per unit surface. </a:t>
              </a:r>
              <a:endParaRPr sz="1600" b="0" i="0" u="none" strike="noStrike" cap="none">
                <a:solidFill>
                  <a:schemeClr val="dk1"/>
                </a:solidFill>
                <a:latin typeface="Gill Sans"/>
                <a:ea typeface="Gill Sans"/>
                <a:cs typeface="Gill Sans"/>
                <a:sym typeface="Gill Sans"/>
              </a:endParaRPr>
            </a:p>
          </p:txBody>
        </p:sp>
        <p:sp>
          <p:nvSpPr>
            <p:cNvPr id="555" name="Google Shape;555;p51"/>
            <p:cNvSpPr/>
            <p:nvPr/>
          </p:nvSpPr>
          <p:spPr>
            <a:xfrm rot="5400000">
              <a:off x="-114002" y="776238"/>
              <a:ext cx="760015" cy="532010"/>
            </a:xfrm>
            <a:prstGeom prst="chevron">
              <a:avLst>
                <a:gd name="adj" fmla="val 50000"/>
              </a:avLst>
            </a:prstGeom>
            <a:gradFill>
              <a:gsLst>
                <a:gs pos="0">
                  <a:srgbClr val="9AF8EF"/>
                </a:gs>
                <a:gs pos="35000">
                  <a:srgbClr val="BBF6F0"/>
                </a:gs>
                <a:gs pos="100000">
                  <a:srgbClr val="E4FCFC"/>
                </a:gs>
              </a:gsLst>
              <a:lin ang="16200000" scaled="0"/>
            </a:gradFill>
            <a:ln w="9525" cap="flat" cmpd="sng">
              <a:solidFill>
                <a:srgbClr val="10A8A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1"/>
            <p:cNvSpPr txBox="1"/>
            <p:nvPr/>
          </p:nvSpPr>
          <p:spPr>
            <a:xfrm>
              <a:off x="1" y="928240"/>
              <a:ext cx="532010" cy="228005"/>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chemeClr val="dk1"/>
                </a:buClr>
                <a:buSzPts val="1500"/>
                <a:buFont typeface="Gill Sans"/>
                <a:buNone/>
              </a:pPr>
              <a:r>
                <a:rPr lang="en-US" sz="1500">
                  <a:solidFill>
                    <a:schemeClr val="dk1"/>
                  </a:solidFill>
                  <a:latin typeface="Gill Sans"/>
                  <a:ea typeface="Gill Sans"/>
                  <a:cs typeface="Gill Sans"/>
                  <a:sym typeface="Gill Sans"/>
                </a:rPr>
                <a:t>Step 2</a:t>
              </a:r>
              <a:endParaRPr sz="1500">
                <a:solidFill>
                  <a:schemeClr val="dk1"/>
                </a:solidFill>
                <a:latin typeface="Gill Sans"/>
                <a:ea typeface="Gill Sans"/>
                <a:cs typeface="Gill Sans"/>
                <a:sym typeface="Gill Sans"/>
              </a:endParaRPr>
            </a:p>
          </p:txBody>
        </p:sp>
        <p:sp>
          <p:nvSpPr>
            <p:cNvPr id="557" name="Google Shape;557;p51"/>
            <p:cNvSpPr/>
            <p:nvPr/>
          </p:nvSpPr>
          <p:spPr>
            <a:xfrm rot="5400000">
              <a:off x="3137347" y="-1943100"/>
              <a:ext cx="494010" cy="5704684"/>
            </a:xfrm>
            <a:prstGeom prst="round2SameRect">
              <a:avLst>
                <a:gd name="adj1" fmla="val 16667"/>
                <a:gd name="adj2" fmla="val 0"/>
              </a:avLst>
            </a:prstGeom>
            <a:solidFill>
              <a:schemeClr val="lt1">
                <a:alpha val="89803"/>
              </a:schemeClr>
            </a:solidFill>
            <a:ln w="9525" cap="flat" cmpd="sng">
              <a:solidFill>
                <a:srgbClr val="10A8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1"/>
            <p:cNvSpPr txBox="1"/>
            <p:nvPr/>
          </p:nvSpPr>
          <p:spPr>
            <a:xfrm>
              <a:off x="532010" y="686353"/>
              <a:ext cx="5680568" cy="445778"/>
            </a:xfrm>
            <a:prstGeom prst="rect">
              <a:avLst/>
            </a:prstGeom>
            <a:noFill/>
            <a:ln>
              <a:noFill/>
            </a:ln>
          </p:spPr>
          <p:txBody>
            <a:bodyPr spcFirstLastPara="1" wrap="square" lIns="113775" tIns="10150" rIns="10150" bIns="10150" anchor="ctr" anchorCtr="0">
              <a:noAutofit/>
            </a:bodyPr>
            <a:lstStyle/>
            <a:p>
              <a:pPr marL="171450" marR="0" lvl="1" indent="-171450" algn="l" rtl="0">
                <a:lnSpc>
                  <a:spcPct val="90000"/>
                </a:lnSpc>
                <a:spcBef>
                  <a:spcPts val="0"/>
                </a:spcBef>
                <a:spcAft>
                  <a:spcPts val="0"/>
                </a:spcAft>
                <a:buClr>
                  <a:schemeClr val="dk1"/>
                </a:buClr>
                <a:buSzPts val="1600"/>
                <a:buFont typeface="Gill Sans"/>
                <a:buChar char="•"/>
              </a:pPr>
              <a:r>
                <a:rPr lang="en-US" sz="1600" b="0" i="0" u="none" strike="noStrike" cap="none">
                  <a:solidFill>
                    <a:schemeClr val="dk1"/>
                  </a:solidFill>
                  <a:latin typeface="Gill Sans"/>
                  <a:ea typeface="Gill Sans"/>
                  <a:cs typeface="Gill Sans"/>
                  <a:sym typeface="Gill Sans"/>
                </a:rPr>
                <a:t>Emitter design</a:t>
              </a:r>
              <a:endParaRPr sz="1600" b="0" i="0" u="none" strike="noStrike" cap="none">
                <a:solidFill>
                  <a:schemeClr val="dk1"/>
                </a:solidFill>
                <a:latin typeface="Gill Sans"/>
                <a:ea typeface="Gill Sans"/>
                <a:cs typeface="Gill Sans"/>
                <a:sym typeface="Gill Sans"/>
              </a:endParaRPr>
            </a:p>
          </p:txBody>
        </p:sp>
        <p:sp>
          <p:nvSpPr>
            <p:cNvPr id="559" name="Google Shape;559;p51"/>
            <p:cNvSpPr/>
            <p:nvPr/>
          </p:nvSpPr>
          <p:spPr>
            <a:xfrm rot="5400000">
              <a:off x="-114002" y="1436075"/>
              <a:ext cx="760015" cy="532010"/>
            </a:xfrm>
            <a:prstGeom prst="chevron">
              <a:avLst>
                <a:gd name="adj" fmla="val 50000"/>
              </a:avLst>
            </a:prstGeom>
            <a:gradFill>
              <a:gsLst>
                <a:gs pos="0">
                  <a:srgbClr val="9AF8EF"/>
                </a:gs>
                <a:gs pos="35000">
                  <a:srgbClr val="BBF6F0"/>
                </a:gs>
                <a:gs pos="100000">
                  <a:srgbClr val="E4FCFC"/>
                </a:gs>
              </a:gsLst>
              <a:lin ang="16200000" scaled="0"/>
            </a:gradFill>
            <a:ln w="9525" cap="flat" cmpd="sng">
              <a:solidFill>
                <a:srgbClr val="10A8A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1"/>
            <p:cNvSpPr txBox="1"/>
            <p:nvPr/>
          </p:nvSpPr>
          <p:spPr>
            <a:xfrm>
              <a:off x="1" y="1588077"/>
              <a:ext cx="532010" cy="228005"/>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chemeClr val="dk1"/>
                </a:buClr>
                <a:buSzPts val="1500"/>
                <a:buFont typeface="Gill Sans"/>
                <a:buNone/>
              </a:pPr>
              <a:r>
                <a:rPr lang="en-US" sz="1500">
                  <a:solidFill>
                    <a:schemeClr val="dk1"/>
                  </a:solidFill>
                  <a:latin typeface="Gill Sans"/>
                  <a:ea typeface="Gill Sans"/>
                  <a:cs typeface="Gill Sans"/>
                  <a:sym typeface="Gill Sans"/>
                </a:rPr>
                <a:t>Step 3</a:t>
              </a:r>
              <a:endParaRPr sz="1500">
                <a:solidFill>
                  <a:schemeClr val="dk1"/>
                </a:solidFill>
                <a:latin typeface="Gill Sans"/>
                <a:ea typeface="Gill Sans"/>
                <a:cs typeface="Gill Sans"/>
                <a:sym typeface="Gill Sans"/>
              </a:endParaRPr>
            </a:p>
          </p:txBody>
        </p:sp>
        <p:sp>
          <p:nvSpPr>
            <p:cNvPr id="561" name="Google Shape;561;p51"/>
            <p:cNvSpPr/>
            <p:nvPr/>
          </p:nvSpPr>
          <p:spPr>
            <a:xfrm rot="5400000">
              <a:off x="3137347" y="-1283263"/>
              <a:ext cx="494010" cy="5704684"/>
            </a:xfrm>
            <a:prstGeom prst="round2SameRect">
              <a:avLst>
                <a:gd name="adj1" fmla="val 16667"/>
                <a:gd name="adj2" fmla="val 0"/>
              </a:avLst>
            </a:prstGeom>
            <a:solidFill>
              <a:schemeClr val="lt1">
                <a:alpha val="89803"/>
              </a:schemeClr>
            </a:solidFill>
            <a:ln w="9525" cap="flat" cmpd="sng">
              <a:solidFill>
                <a:srgbClr val="10A8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1"/>
            <p:cNvSpPr txBox="1"/>
            <p:nvPr/>
          </p:nvSpPr>
          <p:spPr>
            <a:xfrm>
              <a:off x="532010" y="1346190"/>
              <a:ext cx="5680568" cy="445778"/>
            </a:xfrm>
            <a:prstGeom prst="rect">
              <a:avLst/>
            </a:prstGeom>
            <a:noFill/>
            <a:ln>
              <a:noFill/>
            </a:ln>
          </p:spPr>
          <p:txBody>
            <a:bodyPr spcFirstLastPara="1" wrap="square" lIns="113775" tIns="10150" rIns="10150" bIns="10150" anchor="ctr" anchorCtr="0">
              <a:noAutofit/>
            </a:bodyPr>
            <a:lstStyle/>
            <a:p>
              <a:pPr marL="171450" marR="0" lvl="1" indent="-171450" algn="l" rtl="0">
                <a:lnSpc>
                  <a:spcPct val="90000"/>
                </a:lnSpc>
                <a:spcBef>
                  <a:spcPts val="0"/>
                </a:spcBef>
                <a:spcAft>
                  <a:spcPts val="0"/>
                </a:spcAft>
                <a:buClr>
                  <a:schemeClr val="dk1"/>
                </a:buClr>
                <a:buSzPts val="1600"/>
                <a:buFont typeface="Gill Sans"/>
                <a:buChar char="•"/>
              </a:pPr>
              <a:r>
                <a:rPr lang="en-US" sz="1600" b="0" i="0" u="none" strike="noStrike" cap="none">
                  <a:solidFill>
                    <a:schemeClr val="dk1"/>
                  </a:solidFill>
                  <a:latin typeface="Gill Sans"/>
                  <a:ea typeface="Gill Sans"/>
                  <a:cs typeface="Gill Sans"/>
                  <a:sym typeface="Gill Sans"/>
                </a:rPr>
                <a:t>Determine flow per lateral, sub-main, and mainlines</a:t>
              </a:r>
              <a:endParaRPr sz="1600" b="0" i="0" u="none" strike="noStrike" cap="none">
                <a:solidFill>
                  <a:schemeClr val="dk1"/>
                </a:solidFill>
                <a:latin typeface="Gill Sans"/>
                <a:ea typeface="Gill Sans"/>
                <a:cs typeface="Gill Sans"/>
                <a:sym typeface="Gill Sans"/>
              </a:endParaRPr>
            </a:p>
          </p:txBody>
        </p:sp>
        <p:sp>
          <p:nvSpPr>
            <p:cNvPr id="563" name="Google Shape;563;p51"/>
            <p:cNvSpPr/>
            <p:nvPr/>
          </p:nvSpPr>
          <p:spPr>
            <a:xfrm rot="5400000">
              <a:off x="-114002" y="2095913"/>
              <a:ext cx="760015" cy="532010"/>
            </a:xfrm>
            <a:prstGeom prst="chevron">
              <a:avLst>
                <a:gd name="adj" fmla="val 50000"/>
              </a:avLst>
            </a:prstGeom>
            <a:gradFill>
              <a:gsLst>
                <a:gs pos="0">
                  <a:srgbClr val="9AF8EF"/>
                </a:gs>
                <a:gs pos="35000">
                  <a:srgbClr val="BBF6F0"/>
                </a:gs>
                <a:gs pos="100000">
                  <a:srgbClr val="E4FCFC"/>
                </a:gs>
              </a:gsLst>
              <a:lin ang="16200000" scaled="0"/>
            </a:gradFill>
            <a:ln w="9525" cap="flat" cmpd="sng">
              <a:solidFill>
                <a:srgbClr val="10A8A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1"/>
            <p:cNvSpPr txBox="1"/>
            <p:nvPr/>
          </p:nvSpPr>
          <p:spPr>
            <a:xfrm>
              <a:off x="1" y="2247915"/>
              <a:ext cx="532010" cy="228005"/>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chemeClr val="dk1"/>
                </a:buClr>
                <a:buSzPts val="1500"/>
                <a:buFont typeface="Gill Sans"/>
                <a:buNone/>
              </a:pPr>
              <a:r>
                <a:rPr lang="en-US" sz="1500">
                  <a:solidFill>
                    <a:schemeClr val="dk1"/>
                  </a:solidFill>
                  <a:latin typeface="Gill Sans"/>
                  <a:ea typeface="Gill Sans"/>
                  <a:cs typeface="Gill Sans"/>
                  <a:sym typeface="Gill Sans"/>
                </a:rPr>
                <a:t>Step 4</a:t>
              </a:r>
              <a:endParaRPr sz="1500">
                <a:solidFill>
                  <a:schemeClr val="dk1"/>
                </a:solidFill>
                <a:latin typeface="Gill Sans"/>
                <a:ea typeface="Gill Sans"/>
                <a:cs typeface="Gill Sans"/>
                <a:sym typeface="Gill Sans"/>
              </a:endParaRPr>
            </a:p>
          </p:txBody>
        </p:sp>
        <p:sp>
          <p:nvSpPr>
            <p:cNvPr id="565" name="Google Shape;565;p51"/>
            <p:cNvSpPr/>
            <p:nvPr/>
          </p:nvSpPr>
          <p:spPr>
            <a:xfrm rot="5400000">
              <a:off x="3137347" y="-623426"/>
              <a:ext cx="494010" cy="5704684"/>
            </a:xfrm>
            <a:prstGeom prst="round2SameRect">
              <a:avLst>
                <a:gd name="adj1" fmla="val 16667"/>
                <a:gd name="adj2" fmla="val 0"/>
              </a:avLst>
            </a:prstGeom>
            <a:solidFill>
              <a:schemeClr val="lt1">
                <a:alpha val="89803"/>
              </a:schemeClr>
            </a:solidFill>
            <a:ln w="9525" cap="flat" cmpd="sng">
              <a:solidFill>
                <a:srgbClr val="10A8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1"/>
            <p:cNvSpPr txBox="1"/>
            <p:nvPr/>
          </p:nvSpPr>
          <p:spPr>
            <a:xfrm>
              <a:off x="532010" y="2006027"/>
              <a:ext cx="5680568" cy="445778"/>
            </a:xfrm>
            <a:prstGeom prst="rect">
              <a:avLst/>
            </a:prstGeom>
            <a:noFill/>
            <a:ln>
              <a:noFill/>
            </a:ln>
          </p:spPr>
          <p:txBody>
            <a:bodyPr spcFirstLastPara="1" wrap="square" lIns="113775" tIns="10150" rIns="10150" bIns="10150" anchor="ctr" anchorCtr="0">
              <a:noAutofit/>
            </a:bodyPr>
            <a:lstStyle/>
            <a:p>
              <a:pPr marL="171450" marR="0" lvl="1" indent="-171450" algn="l" rtl="0">
                <a:lnSpc>
                  <a:spcPct val="90000"/>
                </a:lnSpc>
                <a:spcBef>
                  <a:spcPts val="0"/>
                </a:spcBef>
                <a:spcAft>
                  <a:spcPts val="0"/>
                </a:spcAft>
                <a:buClr>
                  <a:schemeClr val="dk1"/>
                </a:buClr>
                <a:buSzPts val="1600"/>
                <a:buFont typeface="Gill Sans"/>
                <a:buChar char="•"/>
              </a:pPr>
              <a:r>
                <a:rPr lang="en-US" sz="1600" b="0" i="0" u="none" strike="noStrike" cap="none">
                  <a:solidFill>
                    <a:schemeClr val="dk1"/>
                  </a:solidFill>
                  <a:latin typeface="Gill Sans"/>
                  <a:ea typeface="Gill Sans"/>
                  <a:cs typeface="Gill Sans"/>
                  <a:sym typeface="Gill Sans"/>
                </a:rPr>
                <a:t>Determine the total system capacity to meet the maximum irrigation crop requirement. </a:t>
              </a:r>
              <a:endParaRPr sz="1600" b="0" i="0" u="none" strike="noStrike" cap="none">
                <a:solidFill>
                  <a:schemeClr val="dk1"/>
                </a:solidFill>
                <a:latin typeface="Gill Sans"/>
                <a:ea typeface="Gill Sans"/>
                <a:cs typeface="Gill Sans"/>
                <a:sym typeface="Gill Sans"/>
              </a:endParaRPr>
            </a:p>
          </p:txBody>
        </p:sp>
        <p:sp>
          <p:nvSpPr>
            <p:cNvPr id="567" name="Google Shape;567;p51"/>
            <p:cNvSpPr/>
            <p:nvPr/>
          </p:nvSpPr>
          <p:spPr>
            <a:xfrm rot="5400000">
              <a:off x="-114002" y="2755750"/>
              <a:ext cx="760015" cy="532010"/>
            </a:xfrm>
            <a:prstGeom prst="chevron">
              <a:avLst>
                <a:gd name="adj" fmla="val 50000"/>
              </a:avLst>
            </a:prstGeom>
            <a:gradFill>
              <a:gsLst>
                <a:gs pos="0">
                  <a:srgbClr val="9AF8EF"/>
                </a:gs>
                <a:gs pos="35000">
                  <a:srgbClr val="BBF6F0"/>
                </a:gs>
                <a:gs pos="100000">
                  <a:srgbClr val="E4FCFC"/>
                </a:gs>
              </a:gsLst>
              <a:lin ang="16200000" scaled="0"/>
            </a:gradFill>
            <a:ln w="9525" cap="flat" cmpd="sng">
              <a:solidFill>
                <a:srgbClr val="10A8A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1"/>
            <p:cNvSpPr txBox="1"/>
            <p:nvPr/>
          </p:nvSpPr>
          <p:spPr>
            <a:xfrm>
              <a:off x="1" y="2907752"/>
              <a:ext cx="532010" cy="228005"/>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chemeClr val="dk1"/>
                </a:buClr>
                <a:buSzPts val="1500"/>
                <a:buFont typeface="Gill Sans"/>
                <a:buNone/>
              </a:pPr>
              <a:r>
                <a:rPr lang="en-US" sz="1500">
                  <a:solidFill>
                    <a:schemeClr val="dk1"/>
                  </a:solidFill>
                  <a:latin typeface="Gill Sans"/>
                  <a:ea typeface="Gill Sans"/>
                  <a:cs typeface="Gill Sans"/>
                  <a:sym typeface="Gill Sans"/>
                </a:rPr>
                <a:t>Step 5</a:t>
              </a:r>
              <a:endParaRPr sz="1500">
                <a:solidFill>
                  <a:schemeClr val="dk1"/>
                </a:solidFill>
                <a:latin typeface="Gill Sans"/>
                <a:ea typeface="Gill Sans"/>
                <a:cs typeface="Gill Sans"/>
                <a:sym typeface="Gill Sans"/>
              </a:endParaRPr>
            </a:p>
          </p:txBody>
        </p:sp>
        <p:sp>
          <p:nvSpPr>
            <p:cNvPr id="569" name="Google Shape;569;p51"/>
            <p:cNvSpPr/>
            <p:nvPr/>
          </p:nvSpPr>
          <p:spPr>
            <a:xfrm rot="5400000">
              <a:off x="3137347" y="36411"/>
              <a:ext cx="494010" cy="5704684"/>
            </a:xfrm>
            <a:prstGeom prst="round2SameRect">
              <a:avLst>
                <a:gd name="adj1" fmla="val 16667"/>
                <a:gd name="adj2" fmla="val 0"/>
              </a:avLst>
            </a:prstGeom>
            <a:solidFill>
              <a:schemeClr val="lt1">
                <a:alpha val="89803"/>
              </a:schemeClr>
            </a:solidFill>
            <a:ln w="9525" cap="flat" cmpd="sng">
              <a:solidFill>
                <a:srgbClr val="10A8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1"/>
            <p:cNvSpPr txBox="1"/>
            <p:nvPr/>
          </p:nvSpPr>
          <p:spPr>
            <a:xfrm>
              <a:off x="532010" y="2665864"/>
              <a:ext cx="5680568" cy="445778"/>
            </a:xfrm>
            <a:prstGeom prst="rect">
              <a:avLst/>
            </a:prstGeom>
            <a:noFill/>
            <a:ln>
              <a:noFill/>
            </a:ln>
          </p:spPr>
          <p:txBody>
            <a:bodyPr spcFirstLastPara="1" wrap="square" lIns="113775" tIns="10150" rIns="10150" bIns="10150" anchor="ctr" anchorCtr="0">
              <a:noAutofit/>
            </a:bodyPr>
            <a:lstStyle/>
            <a:p>
              <a:pPr marL="171450" marR="0" lvl="1" indent="-171450" algn="l" rtl="0">
                <a:lnSpc>
                  <a:spcPct val="90000"/>
                </a:lnSpc>
                <a:spcBef>
                  <a:spcPts val="0"/>
                </a:spcBef>
                <a:spcAft>
                  <a:spcPts val="0"/>
                </a:spcAft>
                <a:buClr>
                  <a:schemeClr val="dk1"/>
                </a:buClr>
                <a:buSzPts val="1600"/>
                <a:buFont typeface="Gill Sans"/>
                <a:buChar char="•"/>
              </a:pPr>
              <a:r>
                <a:rPr lang="en-US" sz="1600" b="0" i="0" u="none" strike="noStrike" cap="none">
                  <a:solidFill>
                    <a:schemeClr val="dk1"/>
                  </a:solidFill>
                  <a:latin typeface="Gill Sans"/>
                  <a:ea typeface="Gill Sans"/>
                  <a:cs typeface="Gill Sans"/>
                  <a:sym typeface="Gill Sans"/>
                </a:rPr>
                <a:t>Size laterals, submains, and mainlines. </a:t>
              </a:r>
              <a:endParaRPr/>
            </a:p>
          </p:txBody>
        </p:sp>
        <p:sp>
          <p:nvSpPr>
            <p:cNvPr id="571" name="Google Shape;571;p51"/>
            <p:cNvSpPr/>
            <p:nvPr/>
          </p:nvSpPr>
          <p:spPr>
            <a:xfrm rot="5400000">
              <a:off x="-114002" y="3415587"/>
              <a:ext cx="760015" cy="532010"/>
            </a:xfrm>
            <a:prstGeom prst="chevron">
              <a:avLst>
                <a:gd name="adj" fmla="val 50000"/>
              </a:avLst>
            </a:prstGeom>
            <a:gradFill>
              <a:gsLst>
                <a:gs pos="0">
                  <a:srgbClr val="9AF8EF"/>
                </a:gs>
                <a:gs pos="35000">
                  <a:srgbClr val="BBF6F0"/>
                </a:gs>
                <a:gs pos="100000">
                  <a:srgbClr val="E4FCFC"/>
                </a:gs>
              </a:gsLst>
              <a:lin ang="16200000" scaled="0"/>
            </a:gradFill>
            <a:ln w="9525" cap="flat" cmpd="sng">
              <a:solidFill>
                <a:srgbClr val="10A8A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1"/>
            <p:cNvSpPr txBox="1"/>
            <p:nvPr/>
          </p:nvSpPr>
          <p:spPr>
            <a:xfrm>
              <a:off x="1" y="3567589"/>
              <a:ext cx="532010" cy="228005"/>
            </a:xfrm>
            <a:prstGeom prst="rect">
              <a:avLst/>
            </a:prstGeom>
            <a:noFill/>
            <a:ln>
              <a:noFill/>
            </a:ln>
          </p:spPr>
          <p:txBody>
            <a:bodyPr spcFirstLastPara="1" wrap="square" lIns="9525" tIns="9525" rIns="9525" bIns="9525" anchor="ctr" anchorCtr="0">
              <a:noAutofit/>
            </a:bodyPr>
            <a:lstStyle/>
            <a:p>
              <a:pPr marL="0" marR="0" lvl="0" indent="0" algn="ctr" rtl="0">
                <a:lnSpc>
                  <a:spcPct val="90000"/>
                </a:lnSpc>
                <a:spcBef>
                  <a:spcPts val="0"/>
                </a:spcBef>
                <a:spcAft>
                  <a:spcPts val="0"/>
                </a:spcAft>
                <a:buClr>
                  <a:schemeClr val="dk1"/>
                </a:buClr>
                <a:buSzPts val="1500"/>
                <a:buFont typeface="Gill Sans"/>
                <a:buNone/>
              </a:pPr>
              <a:r>
                <a:rPr lang="en-US" sz="1500">
                  <a:solidFill>
                    <a:schemeClr val="dk1"/>
                  </a:solidFill>
                  <a:latin typeface="Gill Sans"/>
                  <a:ea typeface="Gill Sans"/>
                  <a:cs typeface="Gill Sans"/>
                  <a:sym typeface="Gill Sans"/>
                </a:rPr>
                <a:t>Step 6</a:t>
              </a:r>
              <a:endParaRPr/>
            </a:p>
          </p:txBody>
        </p:sp>
        <p:sp>
          <p:nvSpPr>
            <p:cNvPr id="573" name="Google Shape;573;p51"/>
            <p:cNvSpPr/>
            <p:nvPr/>
          </p:nvSpPr>
          <p:spPr>
            <a:xfrm rot="5400000">
              <a:off x="3137347" y="696248"/>
              <a:ext cx="494010" cy="5704684"/>
            </a:xfrm>
            <a:prstGeom prst="round2SameRect">
              <a:avLst>
                <a:gd name="adj1" fmla="val 16667"/>
                <a:gd name="adj2" fmla="val 0"/>
              </a:avLst>
            </a:prstGeom>
            <a:solidFill>
              <a:schemeClr val="lt1">
                <a:alpha val="89803"/>
              </a:schemeClr>
            </a:solidFill>
            <a:ln w="9525" cap="flat" cmpd="sng">
              <a:solidFill>
                <a:srgbClr val="10A8A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1"/>
            <p:cNvSpPr txBox="1"/>
            <p:nvPr/>
          </p:nvSpPr>
          <p:spPr>
            <a:xfrm>
              <a:off x="532010" y="3325701"/>
              <a:ext cx="5680568" cy="445778"/>
            </a:xfrm>
            <a:prstGeom prst="rect">
              <a:avLst/>
            </a:prstGeom>
            <a:noFill/>
            <a:ln>
              <a:noFill/>
            </a:ln>
          </p:spPr>
          <p:txBody>
            <a:bodyPr spcFirstLastPara="1" wrap="square" lIns="113775" tIns="10150" rIns="10150" bIns="10150" anchor="ctr" anchorCtr="0">
              <a:noAutofit/>
            </a:bodyPr>
            <a:lstStyle/>
            <a:p>
              <a:pPr marL="171450" marR="0" lvl="1" indent="-171450" algn="l" rtl="0">
                <a:lnSpc>
                  <a:spcPct val="90000"/>
                </a:lnSpc>
                <a:spcBef>
                  <a:spcPts val="0"/>
                </a:spcBef>
                <a:spcAft>
                  <a:spcPts val="0"/>
                </a:spcAft>
                <a:buClr>
                  <a:schemeClr val="dk1"/>
                </a:buClr>
                <a:buSzPts val="1600"/>
                <a:buFont typeface="Gill Sans"/>
                <a:buChar char="•"/>
              </a:pPr>
              <a:r>
                <a:rPr lang="en-US" sz="1600" b="0" i="0" u="none" strike="noStrike" cap="none">
                  <a:solidFill>
                    <a:schemeClr val="dk1"/>
                  </a:solidFill>
                  <a:latin typeface="Gill Sans"/>
                  <a:ea typeface="Gill Sans"/>
                  <a:cs typeface="Gill Sans"/>
                  <a:sym typeface="Gill Sans"/>
                </a:rPr>
                <a:t>Determine the pump size needed.</a:t>
              </a:r>
              <a:endParaRPr/>
            </a:p>
          </p:txBody>
        </p:sp>
      </p:grpSp>
      <p:pic>
        <p:nvPicPr>
          <p:cNvPr id="575" name="Google Shape;575;p51" descr="Logo_approved-Oct2013.gif"/>
          <p:cNvPicPr preferRelativeResize="0"/>
          <p:nvPr/>
        </p:nvPicPr>
        <p:blipFill rotWithShape="1">
          <a:blip r:embed="rId7">
            <a:alphaModFix/>
          </a:blip>
          <a:srcRect/>
          <a:stretch/>
        </p:blipFill>
        <p:spPr>
          <a:xfrm>
            <a:off x="4340988" y="258994"/>
            <a:ext cx="1263526" cy="7094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61"/>
        <p:cNvGrpSpPr/>
        <p:nvPr/>
      </p:nvGrpSpPr>
      <p:grpSpPr>
        <a:xfrm>
          <a:off x="0" y="0"/>
          <a:ext cx="0" cy="0"/>
          <a:chOff x="0" y="0"/>
          <a:chExt cx="0" cy="0"/>
        </a:xfrm>
      </p:grpSpPr>
      <p:sp>
        <p:nvSpPr>
          <p:cNvPr id="162" name="Google Shape;162;p25"/>
          <p:cNvSpPr txBox="1">
            <a:spLocks noGrp="1"/>
          </p:cNvSpPr>
          <p:nvPr>
            <p:ph type="body" idx="3"/>
          </p:nvPr>
        </p:nvSpPr>
        <p:spPr>
          <a:xfrm>
            <a:off x="457200" y="650462"/>
            <a:ext cx="8229600" cy="212725"/>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8F95A1"/>
              </a:buClr>
              <a:buSzPts val="1400"/>
              <a:buNone/>
            </a:pPr>
            <a:r>
              <a:rPr lang="en-US"/>
              <a:t>WATER AUDIT AND EVALUATION OF IRRIGATION SYSTEMS </a:t>
            </a:r>
            <a:endParaRPr/>
          </a:p>
        </p:txBody>
      </p:sp>
      <p:sp>
        <p:nvSpPr>
          <p:cNvPr id="163" name="Google Shape;163;p25"/>
          <p:cNvSpPr/>
          <p:nvPr/>
        </p:nvSpPr>
        <p:spPr>
          <a:xfrm>
            <a:off x="283264" y="3996196"/>
            <a:ext cx="2543063" cy="2585323"/>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a:solidFill>
                  <a:schemeClr val="dk1"/>
                </a:solidFill>
                <a:latin typeface="Gill Sans"/>
                <a:ea typeface="Gill Sans"/>
                <a:cs typeface="Gill Sans"/>
                <a:sym typeface="Gill Sans"/>
              </a:rPr>
              <a:t>Olives and stone fruits are dominating the irrigated agriculture in Jordan highlands of Azraq and Mafraq and constitute the essential customers group for suppliers and embedded extension services</a:t>
            </a:r>
            <a:endParaRPr sz="1800">
              <a:solidFill>
                <a:schemeClr val="dk1"/>
              </a:solidFill>
              <a:latin typeface="Gill Sans"/>
              <a:ea typeface="Gill Sans"/>
              <a:cs typeface="Gill Sans"/>
              <a:sym typeface="Gill Sans"/>
            </a:endParaRPr>
          </a:p>
        </p:txBody>
      </p:sp>
      <p:pic>
        <p:nvPicPr>
          <p:cNvPr id="164" name="Google Shape;164;p25"/>
          <p:cNvPicPr preferRelativeResize="0"/>
          <p:nvPr/>
        </p:nvPicPr>
        <p:blipFill rotWithShape="1">
          <a:blip r:embed="rId3">
            <a:alphaModFix/>
          </a:blip>
          <a:srcRect l="2522" t="17213" r="750" b="42375"/>
          <a:stretch/>
        </p:blipFill>
        <p:spPr>
          <a:xfrm>
            <a:off x="382271" y="1052693"/>
            <a:ext cx="8304529" cy="2753997"/>
          </a:xfrm>
          <a:prstGeom prst="rect">
            <a:avLst/>
          </a:prstGeom>
          <a:noFill/>
          <a:ln>
            <a:noFill/>
          </a:ln>
        </p:spPr>
      </p:pic>
      <p:pic>
        <p:nvPicPr>
          <p:cNvPr id="165" name="Google Shape;165;p25" descr="A picture containing outdoor, grass, standing, side&#10;&#10;Description automatically generated"/>
          <p:cNvPicPr preferRelativeResize="0"/>
          <p:nvPr/>
        </p:nvPicPr>
        <p:blipFill rotWithShape="1">
          <a:blip r:embed="rId4">
            <a:alphaModFix/>
          </a:blip>
          <a:srcRect t="34909" b="3029"/>
          <a:stretch/>
        </p:blipFill>
        <p:spPr>
          <a:xfrm>
            <a:off x="3192087" y="3996196"/>
            <a:ext cx="5559047" cy="258748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579"/>
        <p:cNvGrpSpPr/>
        <p:nvPr/>
      </p:nvGrpSpPr>
      <p:grpSpPr>
        <a:xfrm>
          <a:off x="0" y="0"/>
          <a:ext cx="0" cy="0"/>
          <a:chOff x="0" y="0"/>
          <a:chExt cx="0" cy="0"/>
        </a:xfrm>
      </p:grpSpPr>
      <p:pic>
        <p:nvPicPr>
          <p:cNvPr id="580" name="Google Shape;580;p52"/>
          <p:cNvPicPr preferRelativeResize="0"/>
          <p:nvPr/>
        </p:nvPicPr>
        <p:blipFill rotWithShape="1">
          <a:blip r:embed="rId3">
            <a:alphaModFix/>
          </a:blip>
          <a:srcRect/>
          <a:stretch/>
        </p:blipFill>
        <p:spPr>
          <a:xfrm>
            <a:off x="0" y="2144830"/>
            <a:ext cx="9144000" cy="4707584"/>
          </a:xfrm>
          <a:prstGeom prst="rect">
            <a:avLst/>
          </a:prstGeom>
          <a:solidFill>
            <a:srgbClr val="F2F2F2">
              <a:alpha val="58823"/>
            </a:srgbClr>
          </a:solidFill>
          <a:ln w="9525" cap="flat" cmpd="sng">
            <a:solidFill>
              <a:srgbClr val="00B050"/>
            </a:solidFill>
            <a:prstDash val="dash"/>
            <a:round/>
            <a:headEnd type="none" w="sm" len="sm"/>
            <a:tailEnd type="none" w="sm" len="sm"/>
          </a:ln>
        </p:spPr>
      </p:pic>
      <p:sp>
        <p:nvSpPr>
          <p:cNvPr id="581" name="Google Shape;581;p52"/>
          <p:cNvSpPr/>
          <p:nvPr/>
        </p:nvSpPr>
        <p:spPr>
          <a:xfrm rot="-3363028">
            <a:off x="663290" y="5185496"/>
            <a:ext cx="187681"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400" b="1">
                <a:solidFill>
                  <a:srgbClr val="FF0000"/>
                </a:solidFill>
                <a:latin typeface="Teko"/>
                <a:ea typeface="Teko"/>
                <a:cs typeface="Teko"/>
                <a:sym typeface="Teko"/>
              </a:rPr>
              <a:t> </a:t>
            </a:r>
            <a:endParaRPr/>
          </a:p>
        </p:txBody>
      </p:sp>
      <p:sp>
        <p:nvSpPr>
          <p:cNvPr id="582" name="Google Shape;582;p52"/>
          <p:cNvSpPr/>
          <p:nvPr/>
        </p:nvSpPr>
        <p:spPr>
          <a:xfrm>
            <a:off x="6471581" y="4144900"/>
            <a:ext cx="976914" cy="39791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58625"/>
                </a:moveTo>
                <a:lnTo>
                  <a:pt x="-62677" y="110915"/>
                </a:lnTo>
                <a:lnTo>
                  <a:pt x="-111541" y="103946"/>
                </a:lnTo>
                <a:lnTo>
                  <a:pt x="-443036" y="109570"/>
                </a:lnTo>
              </a:path>
            </a:pathLst>
          </a:custGeom>
          <a:solidFill>
            <a:srgbClr val="F2F2F2">
              <a:alpha val="58823"/>
            </a:srgbClr>
          </a:solidFill>
          <a:ln w="190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dk1"/>
                </a:solidFill>
                <a:latin typeface="Teko"/>
                <a:ea typeface="Teko"/>
                <a:cs typeface="Teko"/>
                <a:sym typeface="Teko"/>
              </a:rPr>
              <a:t>Mainlines </a:t>
            </a:r>
            <a:endParaRPr/>
          </a:p>
          <a:p>
            <a:pPr marL="0" marR="0" lvl="0" indent="0" algn="ctr" rtl="0">
              <a:spcBef>
                <a:spcPts val="0"/>
              </a:spcBef>
              <a:spcAft>
                <a:spcPts val="0"/>
              </a:spcAft>
              <a:buNone/>
            </a:pPr>
            <a:r>
              <a:rPr lang="en-US" sz="1100" b="1">
                <a:solidFill>
                  <a:schemeClr val="dk1"/>
                </a:solidFill>
                <a:latin typeface="Teko"/>
                <a:ea typeface="Teko"/>
                <a:cs typeface="Teko"/>
                <a:sym typeface="Teko"/>
              </a:rPr>
              <a:t>5 inches </a:t>
            </a:r>
            <a:endParaRPr/>
          </a:p>
        </p:txBody>
      </p:sp>
      <p:sp>
        <p:nvSpPr>
          <p:cNvPr id="583" name="Google Shape;583;p52"/>
          <p:cNvSpPr/>
          <p:nvPr/>
        </p:nvSpPr>
        <p:spPr>
          <a:xfrm>
            <a:off x="6472374" y="3634632"/>
            <a:ext cx="967046" cy="39791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58625"/>
                </a:moveTo>
                <a:lnTo>
                  <a:pt x="-36286" y="133723"/>
                </a:lnTo>
                <a:lnTo>
                  <a:pt x="-79162" y="168592"/>
                </a:lnTo>
                <a:lnTo>
                  <a:pt x="-243995" y="173215"/>
                </a:lnTo>
              </a:path>
            </a:pathLst>
          </a:custGeom>
          <a:solidFill>
            <a:srgbClr val="F2F2F2">
              <a:alpha val="58823"/>
            </a:srgbClr>
          </a:solidFill>
          <a:ln w="190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dk1"/>
                </a:solidFill>
                <a:latin typeface="Teko"/>
                <a:ea typeface="Teko"/>
                <a:cs typeface="Teko"/>
                <a:sym typeface="Teko"/>
              </a:rPr>
              <a:t>Submains </a:t>
            </a:r>
            <a:endParaRPr/>
          </a:p>
          <a:p>
            <a:pPr marL="0" marR="0" lvl="0" indent="0" algn="ctr" rtl="0">
              <a:spcBef>
                <a:spcPts val="0"/>
              </a:spcBef>
              <a:spcAft>
                <a:spcPts val="0"/>
              </a:spcAft>
              <a:buNone/>
            </a:pPr>
            <a:r>
              <a:rPr lang="en-US" sz="1100" b="1">
                <a:solidFill>
                  <a:schemeClr val="dk1"/>
                </a:solidFill>
                <a:latin typeface="Teko"/>
                <a:ea typeface="Teko"/>
                <a:cs typeface="Teko"/>
                <a:sym typeface="Teko"/>
              </a:rPr>
              <a:t>2 inch</a:t>
            </a:r>
            <a:endParaRPr/>
          </a:p>
        </p:txBody>
      </p:sp>
      <p:sp>
        <p:nvSpPr>
          <p:cNvPr id="584" name="Google Shape;584;p52"/>
          <p:cNvSpPr/>
          <p:nvPr/>
        </p:nvSpPr>
        <p:spPr>
          <a:xfrm>
            <a:off x="6462840" y="3029629"/>
            <a:ext cx="963834" cy="44591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58625"/>
                </a:moveTo>
                <a:lnTo>
                  <a:pt x="-41888" y="169134"/>
                </a:lnTo>
                <a:lnTo>
                  <a:pt x="-83093" y="218869"/>
                </a:lnTo>
                <a:lnTo>
                  <a:pt x="-120778" y="273840"/>
                </a:lnTo>
              </a:path>
            </a:pathLst>
          </a:custGeom>
          <a:solidFill>
            <a:srgbClr val="F2F2F2">
              <a:alpha val="58823"/>
            </a:srgbClr>
          </a:solidFill>
          <a:ln w="190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dk1"/>
                </a:solidFill>
                <a:latin typeface="Teko"/>
                <a:ea typeface="Teko"/>
                <a:cs typeface="Teko"/>
                <a:sym typeface="Teko"/>
              </a:rPr>
              <a:t>laterals mainly : 20 mm</a:t>
            </a:r>
            <a:endParaRPr/>
          </a:p>
        </p:txBody>
      </p:sp>
      <p:sp>
        <p:nvSpPr>
          <p:cNvPr id="585" name="Google Shape;585;p52"/>
          <p:cNvSpPr/>
          <p:nvPr/>
        </p:nvSpPr>
        <p:spPr>
          <a:xfrm>
            <a:off x="2489118" y="5710956"/>
            <a:ext cx="1168482" cy="44082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58625"/>
                </a:moveTo>
                <a:lnTo>
                  <a:pt x="-23790" y="41874"/>
                </a:lnTo>
                <a:lnTo>
                  <a:pt x="-42211" y="21364"/>
                </a:lnTo>
                <a:lnTo>
                  <a:pt x="-138160" y="-241649"/>
                </a:lnTo>
              </a:path>
            </a:pathLst>
          </a:custGeom>
          <a:solidFill>
            <a:srgbClr val="F2F2F2">
              <a:alpha val="58823"/>
            </a:srgbClr>
          </a:solidFill>
          <a:ln w="190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dk1"/>
                </a:solidFill>
                <a:latin typeface="Teko"/>
                <a:ea typeface="Teko"/>
                <a:cs typeface="Teko"/>
                <a:sym typeface="Teko"/>
              </a:rPr>
              <a:t>One well … m; Well pump ….m3/h</a:t>
            </a:r>
            <a:endParaRPr/>
          </a:p>
        </p:txBody>
      </p:sp>
      <p:sp>
        <p:nvSpPr>
          <p:cNvPr id="586" name="Google Shape;586;p52"/>
          <p:cNvSpPr/>
          <p:nvPr/>
        </p:nvSpPr>
        <p:spPr>
          <a:xfrm>
            <a:off x="2488110" y="5021147"/>
            <a:ext cx="1169490" cy="424676"/>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lnTo>
                  <a:pt x="-10000" y="120000"/>
                </a:lnTo>
              </a:path>
              <a:path w="120000" h="120000" fill="none" extrusionOk="0">
                <a:moveTo>
                  <a:pt x="-10000" y="58625"/>
                </a:moveTo>
                <a:lnTo>
                  <a:pt x="-26495" y="60091"/>
                </a:lnTo>
                <a:lnTo>
                  <a:pt x="-46308" y="422"/>
                </a:lnTo>
                <a:lnTo>
                  <a:pt x="-79482" y="-96690"/>
                </a:lnTo>
              </a:path>
            </a:pathLst>
          </a:custGeom>
          <a:solidFill>
            <a:srgbClr val="F2F2F2">
              <a:alpha val="58823"/>
            </a:srgbClr>
          </a:solidFill>
          <a:ln w="19050" cap="flat" cmpd="sng">
            <a:solidFill>
              <a:srgbClr val="00B050"/>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100" b="1">
                <a:solidFill>
                  <a:schemeClr val="dk1"/>
                </a:solidFill>
                <a:latin typeface="Teko"/>
                <a:ea typeface="Teko"/>
                <a:cs typeface="Teko"/>
                <a:sym typeface="Teko"/>
              </a:rPr>
              <a:t>Basin 1600 m3</a:t>
            </a:r>
            <a:endParaRPr/>
          </a:p>
          <a:p>
            <a:pPr marL="0" marR="0" lvl="0" indent="0" algn="ctr" rtl="0">
              <a:spcBef>
                <a:spcPts val="0"/>
              </a:spcBef>
              <a:spcAft>
                <a:spcPts val="0"/>
              </a:spcAft>
              <a:buNone/>
            </a:pPr>
            <a:r>
              <a:rPr lang="en-US" sz="1100" b="1">
                <a:solidFill>
                  <a:schemeClr val="dk1"/>
                </a:solidFill>
                <a:latin typeface="Teko"/>
                <a:ea typeface="Teko"/>
                <a:cs typeface="Teko"/>
                <a:sym typeface="Teko"/>
              </a:rPr>
              <a:t>Booster pump m3/h</a:t>
            </a:r>
            <a:endParaRPr/>
          </a:p>
        </p:txBody>
      </p:sp>
      <p:pic>
        <p:nvPicPr>
          <p:cNvPr id="587" name="Google Shape;587;p52"/>
          <p:cNvPicPr preferRelativeResize="0"/>
          <p:nvPr/>
        </p:nvPicPr>
        <p:blipFill rotWithShape="1">
          <a:blip r:embed="rId4">
            <a:alphaModFix/>
          </a:blip>
          <a:srcRect/>
          <a:stretch/>
        </p:blipFill>
        <p:spPr>
          <a:xfrm rot="5400000">
            <a:off x="7258839" y="5005249"/>
            <a:ext cx="2138510" cy="1411414"/>
          </a:xfrm>
          <a:prstGeom prst="rect">
            <a:avLst/>
          </a:prstGeom>
          <a:noFill/>
          <a:ln w="9525" cap="flat" cmpd="sng">
            <a:solidFill>
              <a:schemeClr val="accent6"/>
            </a:solidFill>
            <a:prstDash val="solid"/>
            <a:round/>
            <a:headEnd type="none" w="sm" len="sm"/>
            <a:tailEnd type="none" w="sm" len="sm"/>
          </a:ln>
        </p:spPr>
      </p:pic>
      <p:pic>
        <p:nvPicPr>
          <p:cNvPr id="588" name="Google Shape;588;p52"/>
          <p:cNvPicPr preferRelativeResize="0"/>
          <p:nvPr/>
        </p:nvPicPr>
        <p:blipFill rotWithShape="1">
          <a:blip r:embed="rId5">
            <a:alphaModFix/>
          </a:blip>
          <a:srcRect/>
          <a:stretch/>
        </p:blipFill>
        <p:spPr>
          <a:xfrm>
            <a:off x="4125882" y="4816844"/>
            <a:ext cx="1474883" cy="717511"/>
          </a:xfrm>
          <a:prstGeom prst="rect">
            <a:avLst/>
          </a:prstGeom>
          <a:noFill/>
          <a:ln w="9525" cap="flat" cmpd="sng">
            <a:solidFill>
              <a:schemeClr val="accent6"/>
            </a:solidFill>
            <a:prstDash val="solid"/>
            <a:round/>
            <a:headEnd type="none" w="sm" len="sm"/>
            <a:tailEnd type="none" w="sm" len="sm"/>
          </a:ln>
        </p:spPr>
      </p:pic>
      <p:pic>
        <p:nvPicPr>
          <p:cNvPr id="589" name="Google Shape;589;p52"/>
          <p:cNvPicPr preferRelativeResize="0"/>
          <p:nvPr/>
        </p:nvPicPr>
        <p:blipFill rotWithShape="1">
          <a:blip r:embed="rId6">
            <a:alphaModFix/>
          </a:blip>
          <a:srcRect/>
          <a:stretch/>
        </p:blipFill>
        <p:spPr>
          <a:xfrm rot="5400000">
            <a:off x="7290258" y="2833134"/>
            <a:ext cx="2051680" cy="1435406"/>
          </a:xfrm>
          <a:prstGeom prst="rect">
            <a:avLst/>
          </a:prstGeom>
          <a:noFill/>
          <a:ln w="9525" cap="flat" cmpd="sng">
            <a:solidFill>
              <a:schemeClr val="accent6"/>
            </a:solidFill>
            <a:prstDash val="solid"/>
            <a:round/>
            <a:headEnd type="none" w="sm" len="sm"/>
            <a:tailEnd type="none" w="sm" len="sm"/>
          </a:ln>
        </p:spPr>
      </p:pic>
      <p:pic>
        <p:nvPicPr>
          <p:cNvPr id="590" name="Google Shape;590;p52"/>
          <p:cNvPicPr preferRelativeResize="0"/>
          <p:nvPr/>
        </p:nvPicPr>
        <p:blipFill rotWithShape="1">
          <a:blip r:embed="rId7">
            <a:alphaModFix/>
          </a:blip>
          <a:srcRect/>
          <a:stretch/>
        </p:blipFill>
        <p:spPr>
          <a:xfrm>
            <a:off x="4125882" y="5710956"/>
            <a:ext cx="1490651" cy="725181"/>
          </a:xfrm>
          <a:prstGeom prst="rect">
            <a:avLst/>
          </a:prstGeom>
          <a:noFill/>
          <a:ln w="9525" cap="flat" cmpd="sng">
            <a:solidFill>
              <a:schemeClr val="accent6"/>
            </a:solidFill>
            <a:prstDash val="solid"/>
            <a:round/>
            <a:headEnd type="none" w="sm" len="sm"/>
            <a:tailEnd type="none" w="sm" len="sm"/>
          </a:ln>
        </p:spPr>
      </p:pic>
      <p:sp>
        <p:nvSpPr>
          <p:cNvPr id="591" name="Google Shape;591;p52"/>
          <p:cNvSpPr/>
          <p:nvPr/>
        </p:nvSpPr>
        <p:spPr>
          <a:xfrm>
            <a:off x="334427" y="644554"/>
            <a:ext cx="8554065" cy="117981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400" b="1">
                <a:solidFill>
                  <a:srgbClr val="002060"/>
                </a:solidFill>
                <a:latin typeface="Gill Sans"/>
                <a:ea typeface="Gill Sans"/>
                <a:cs typeface="Gill Sans"/>
                <a:sym typeface="Gill Sans"/>
              </a:rPr>
              <a:t>Example: </a:t>
            </a:r>
            <a:endParaRPr/>
          </a:p>
          <a:p>
            <a:pPr marL="0" marR="0" lvl="0" indent="0" algn="just" rtl="0">
              <a:spcBef>
                <a:spcPts val="800"/>
              </a:spcBef>
              <a:spcAft>
                <a:spcPts val="0"/>
              </a:spcAft>
              <a:buNone/>
            </a:pPr>
            <a:r>
              <a:rPr lang="en-US" sz="2000">
                <a:solidFill>
                  <a:srgbClr val="4C515A"/>
                </a:solidFill>
                <a:latin typeface="Gill Sans"/>
                <a:ea typeface="Gill Sans"/>
                <a:cs typeface="Gill Sans"/>
                <a:sym typeface="Gill Sans"/>
              </a:rPr>
              <a:t>This is a real example, with some tweaks to simplify it. Design a drip irrigation system for an Apricot orchard of 17 du area.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595"/>
        <p:cNvGrpSpPr/>
        <p:nvPr/>
      </p:nvGrpSpPr>
      <p:grpSpPr>
        <a:xfrm>
          <a:off x="0" y="0"/>
          <a:ext cx="0" cy="0"/>
          <a:chOff x="0" y="0"/>
          <a:chExt cx="0" cy="0"/>
        </a:xfrm>
      </p:grpSpPr>
      <p:graphicFrame>
        <p:nvGraphicFramePr>
          <p:cNvPr id="596" name="Google Shape;596;p53"/>
          <p:cNvGraphicFramePr/>
          <p:nvPr/>
        </p:nvGraphicFramePr>
        <p:xfrm>
          <a:off x="427935" y="1538472"/>
          <a:ext cx="5119425" cy="4911703"/>
        </p:xfrm>
        <a:graphic>
          <a:graphicData uri="http://schemas.openxmlformats.org/drawingml/2006/table">
            <a:tbl>
              <a:tblPr firstRow="1" firstCol="1" bandRow="1">
                <a:noFill/>
                <a:tableStyleId>{59A3CEC7-01A3-4D96-AB24-778DD266F33A}</a:tableStyleId>
              </a:tblPr>
              <a:tblGrid>
                <a:gridCol w="4351500">
                  <a:extLst>
                    <a:ext uri="{9D8B030D-6E8A-4147-A177-3AD203B41FA5}">
                      <a16:colId xmlns:a16="http://schemas.microsoft.com/office/drawing/2014/main" val="20000"/>
                    </a:ext>
                  </a:extLst>
                </a:gridCol>
                <a:gridCol w="767925">
                  <a:extLst>
                    <a:ext uri="{9D8B030D-6E8A-4147-A177-3AD203B41FA5}">
                      <a16:colId xmlns:a16="http://schemas.microsoft.com/office/drawing/2014/main" val="20001"/>
                    </a:ext>
                  </a:extLst>
                </a:gridCol>
              </a:tblGrid>
              <a:tr h="221075">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Parameters </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Apricot  </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00"/>
                  </a:ext>
                </a:extLst>
              </a:tr>
              <a:tr h="3298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Distance between planting rows</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6</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01"/>
                  </a:ext>
                </a:extLst>
              </a:tr>
              <a:tr h="3298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Distance between trees on the same row</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4</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02"/>
                  </a:ext>
                </a:extLst>
              </a:tr>
              <a:tr h="2214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Plot length</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lnSpc>
                          <a:spcPct val="107000"/>
                        </a:lnSpc>
                        <a:spcBef>
                          <a:spcPts val="0"/>
                        </a:spcBef>
                        <a:spcAft>
                          <a:spcPts val="0"/>
                        </a:spcAft>
                        <a:buNone/>
                      </a:pPr>
                      <a:r>
                        <a:rPr lang="en-US" sz="1400" u="none" strike="noStrike" cap="none">
                          <a:latin typeface="Gill Sans"/>
                          <a:ea typeface="Gill Sans"/>
                          <a:cs typeface="Gill Sans"/>
                          <a:sym typeface="Gill Sans"/>
                        </a:rPr>
                        <a:t>220</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03"/>
                  </a:ext>
                </a:extLst>
              </a:tr>
              <a:tr h="2214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Plot width</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lnSpc>
                          <a:spcPct val="107000"/>
                        </a:lnSpc>
                        <a:spcBef>
                          <a:spcPts val="0"/>
                        </a:spcBef>
                        <a:spcAft>
                          <a:spcPts val="0"/>
                        </a:spcAft>
                        <a:buNone/>
                      </a:pPr>
                      <a:r>
                        <a:rPr lang="en-US" sz="1400" u="none" strike="noStrike" cap="none">
                          <a:latin typeface="Gill Sans"/>
                          <a:ea typeface="Gill Sans"/>
                          <a:cs typeface="Gill Sans"/>
                          <a:sym typeface="Gill Sans"/>
                        </a:rPr>
                        <a:t>70</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04"/>
                  </a:ext>
                </a:extLst>
              </a:tr>
              <a:tr h="2214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Irrigation sector area du</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lnSpc>
                          <a:spcPct val="107000"/>
                        </a:lnSpc>
                        <a:spcBef>
                          <a:spcPts val="0"/>
                        </a:spcBef>
                        <a:spcAft>
                          <a:spcPts val="0"/>
                        </a:spcAft>
                        <a:buNone/>
                      </a:pPr>
                      <a:r>
                        <a:rPr lang="en-US" sz="1400" u="none" strike="noStrike" cap="none">
                          <a:latin typeface="Gill Sans"/>
                          <a:ea typeface="Gill Sans"/>
                          <a:cs typeface="Gill Sans"/>
                          <a:sym typeface="Gill Sans"/>
                        </a:rPr>
                        <a:t>17</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05"/>
                  </a:ext>
                </a:extLst>
              </a:tr>
              <a:tr h="2214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Date of Installation</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lnSpc>
                          <a:spcPct val="107000"/>
                        </a:lnSpc>
                        <a:spcBef>
                          <a:spcPts val="0"/>
                        </a:spcBef>
                        <a:spcAft>
                          <a:spcPts val="0"/>
                        </a:spcAft>
                        <a:buNone/>
                      </a:pPr>
                      <a:r>
                        <a:rPr lang="en-US" sz="1400" u="none" strike="noStrike" cap="none">
                          <a:latin typeface="Gill Sans"/>
                          <a:ea typeface="Gill Sans"/>
                          <a:cs typeface="Gill Sans"/>
                          <a:sym typeface="Gill Sans"/>
                        </a:rPr>
                        <a:t>2020</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06"/>
                  </a:ext>
                </a:extLst>
              </a:tr>
              <a:tr h="3298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Lateral pipe diameter (in inch)</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lnSpc>
                          <a:spcPct val="107000"/>
                        </a:lnSpc>
                        <a:spcBef>
                          <a:spcPts val="0"/>
                        </a:spcBef>
                        <a:spcAft>
                          <a:spcPts val="0"/>
                        </a:spcAft>
                        <a:buNone/>
                      </a:pPr>
                      <a:r>
                        <a:rPr lang="en-US" sz="1400" u="none" strike="noStrike" cap="none">
                          <a:latin typeface="Gill Sans"/>
                          <a:ea typeface="Gill Sans"/>
                          <a:cs typeface="Gill Sans"/>
                          <a:sym typeface="Gill Sans"/>
                        </a:rPr>
                        <a:t>20</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07"/>
                  </a:ext>
                </a:extLst>
              </a:tr>
              <a:tr h="3298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The thickness of the lateral pipe (mm)</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lnSpc>
                          <a:spcPct val="107000"/>
                        </a:lnSpc>
                        <a:spcBef>
                          <a:spcPts val="0"/>
                        </a:spcBef>
                        <a:spcAft>
                          <a:spcPts val="0"/>
                        </a:spcAft>
                        <a:buNone/>
                      </a:pPr>
                      <a:r>
                        <a:rPr lang="en-US" sz="1400" u="none" strike="noStrike" cap="none">
                          <a:latin typeface="Gill Sans"/>
                          <a:ea typeface="Gill Sans"/>
                          <a:cs typeface="Gill Sans"/>
                          <a:sym typeface="Gill Sans"/>
                        </a:rPr>
                        <a:t>1.5</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08"/>
                  </a:ext>
                </a:extLst>
              </a:tr>
              <a:tr h="3298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Number of drip lines per planting row</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lnSpc>
                          <a:spcPct val="107000"/>
                        </a:lnSpc>
                        <a:spcBef>
                          <a:spcPts val="0"/>
                        </a:spcBef>
                        <a:spcAft>
                          <a:spcPts val="0"/>
                        </a:spcAft>
                        <a:buNone/>
                      </a:pPr>
                      <a:r>
                        <a:rPr lang="en-US" sz="1400" u="none" strike="noStrike" cap="none">
                          <a:latin typeface="Gill Sans"/>
                          <a:ea typeface="Gill Sans"/>
                          <a:cs typeface="Gill Sans"/>
                          <a:sym typeface="Gill Sans"/>
                        </a:rPr>
                        <a:t>1</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09"/>
                  </a:ext>
                </a:extLst>
              </a:tr>
              <a:tr h="3298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Brand of irrigation line/emitters</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lnSpc>
                          <a:spcPct val="107000"/>
                        </a:lnSpc>
                        <a:spcBef>
                          <a:spcPts val="0"/>
                        </a:spcBef>
                        <a:spcAft>
                          <a:spcPts val="0"/>
                        </a:spcAft>
                        <a:buNone/>
                      </a:pPr>
                      <a:r>
                        <a:rPr lang="en-US" sz="1400" u="none" strike="noStrike" cap="none">
                          <a:latin typeface="Gill Sans"/>
                          <a:ea typeface="Gill Sans"/>
                          <a:cs typeface="Gill Sans"/>
                          <a:sym typeface="Gill Sans"/>
                        </a:rPr>
                        <a:t>1</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10"/>
                  </a:ext>
                </a:extLst>
              </a:tr>
              <a:tr h="2214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Emitter commercial name</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lnSpc>
                          <a:spcPct val="107000"/>
                        </a:lnSpc>
                        <a:spcBef>
                          <a:spcPts val="0"/>
                        </a:spcBef>
                        <a:spcAft>
                          <a:spcPts val="0"/>
                        </a:spcAft>
                        <a:buNone/>
                      </a:pPr>
                      <a:r>
                        <a:rPr lang="en-US" sz="1400" u="none" strike="noStrike" cap="none">
                          <a:latin typeface="Gill Sans"/>
                          <a:ea typeface="Gill Sans"/>
                          <a:cs typeface="Gill Sans"/>
                          <a:sym typeface="Gill Sans"/>
                        </a:rPr>
                        <a:t> </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11"/>
                  </a:ext>
                </a:extLst>
              </a:tr>
              <a:tr h="3298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Distance between emitters on the same line (cm)</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lnSpc>
                          <a:spcPct val="107000"/>
                        </a:lnSpc>
                        <a:spcBef>
                          <a:spcPts val="0"/>
                        </a:spcBef>
                        <a:spcAft>
                          <a:spcPts val="0"/>
                        </a:spcAft>
                        <a:buNone/>
                      </a:pPr>
                      <a:r>
                        <a:rPr lang="en-US" sz="1400" u="none" strike="noStrike" cap="none">
                          <a:latin typeface="Gill Sans"/>
                          <a:ea typeface="Gill Sans"/>
                          <a:cs typeface="Gill Sans"/>
                          <a:sym typeface="Gill Sans"/>
                        </a:rPr>
                        <a:t>400</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12"/>
                  </a:ext>
                </a:extLst>
              </a:tr>
              <a:tr h="3298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the flow rate of an emitter (liter per hour)</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lnSpc>
                          <a:spcPct val="107000"/>
                        </a:lnSpc>
                        <a:spcBef>
                          <a:spcPts val="0"/>
                        </a:spcBef>
                        <a:spcAft>
                          <a:spcPts val="0"/>
                        </a:spcAft>
                        <a:buNone/>
                      </a:pPr>
                      <a:r>
                        <a:rPr lang="en-US" sz="1400" u="none" strike="noStrike" cap="none">
                          <a:latin typeface="Gill Sans"/>
                          <a:ea typeface="Gill Sans"/>
                          <a:cs typeface="Gill Sans"/>
                          <a:sym typeface="Gill Sans"/>
                        </a:rPr>
                        <a:t>24</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13"/>
                  </a:ext>
                </a:extLst>
              </a:tr>
              <a:tr h="2214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Functioning pressure(bar)</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lnSpc>
                          <a:spcPct val="107000"/>
                        </a:lnSpc>
                        <a:spcBef>
                          <a:spcPts val="0"/>
                        </a:spcBef>
                        <a:spcAft>
                          <a:spcPts val="0"/>
                        </a:spcAft>
                        <a:buNone/>
                      </a:pPr>
                      <a:r>
                        <a:rPr lang="en-US" sz="1400" u="none" strike="noStrike" cap="none">
                          <a:latin typeface="Gill Sans"/>
                          <a:ea typeface="Gill Sans"/>
                          <a:cs typeface="Gill Sans"/>
                          <a:sym typeface="Gill Sans"/>
                        </a:rPr>
                        <a:t>1</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14"/>
                  </a:ext>
                </a:extLst>
              </a:tr>
              <a:tr h="2214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Number of emitters per tree</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lnSpc>
                          <a:spcPct val="107000"/>
                        </a:lnSpc>
                        <a:spcBef>
                          <a:spcPts val="0"/>
                        </a:spcBef>
                        <a:spcAft>
                          <a:spcPts val="0"/>
                        </a:spcAft>
                        <a:buNone/>
                      </a:pPr>
                      <a:r>
                        <a:rPr lang="en-US" sz="1400" u="none" strike="noStrike" cap="none">
                          <a:latin typeface="Gill Sans"/>
                          <a:ea typeface="Gill Sans"/>
                          <a:cs typeface="Gill Sans"/>
                          <a:sym typeface="Gill Sans"/>
                        </a:rPr>
                        <a:t>1</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15"/>
                  </a:ext>
                </a:extLst>
              </a:tr>
              <a:tr h="4947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The average width of the wetting front on the irrigation line (cm)</a:t>
                      </a:r>
                      <a:endParaRPr sz="1400" u="none" strike="noStrike" cap="none">
                        <a:latin typeface="Gill Sans"/>
                        <a:ea typeface="Gill Sans"/>
                        <a:cs typeface="Gill Sans"/>
                        <a:sym typeface="Gill Sans"/>
                      </a:endParaRPr>
                    </a:p>
                  </a:txBody>
                  <a:tcPr marL="63850" marR="63850" marT="0" marB="0" anchor="ctr"/>
                </a:tc>
                <a:tc>
                  <a:txBody>
                    <a:bodyPr/>
                    <a:lstStyle/>
                    <a:p>
                      <a:pPr marL="0" marR="0" lvl="0" indent="0" algn="l" rtl="0">
                        <a:lnSpc>
                          <a:spcPct val="107000"/>
                        </a:lnSpc>
                        <a:spcBef>
                          <a:spcPts val="0"/>
                        </a:spcBef>
                        <a:spcAft>
                          <a:spcPts val="0"/>
                        </a:spcAft>
                        <a:buNone/>
                      </a:pPr>
                      <a:r>
                        <a:rPr lang="en-US" sz="1400" u="none" strike="noStrike" cap="none">
                          <a:latin typeface="Gill Sans"/>
                          <a:ea typeface="Gill Sans"/>
                          <a:cs typeface="Gill Sans"/>
                          <a:sym typeface="Gill Sans"/>
                        </a:rPr>
                        <a:t>60</a:t>
                      </a:r>
                      <a:endParaRPr sz="1400" u="none" strike="noStrike" cap="none">
                        <a:latin typeface="Gill Sans"/>
                        <a:ea typeface="Gill Sans"/>
                        <a:cs typeface="Gill Sans"/>
                        <a:sym typeface="Gill Sans"/>
                      </a:endParaRPr>
                    </a:p>
                  </a:txBody>
                  <a:tcPr marL="63850" marR="63850" marT="0" marB="0" anchor="ctr"/>
                </a:tc>
                <a:extLst>
                  <a:ext uri="{0D108BD9-81ED-4DB2-BD59-A6C34878D82A}">
                    <a16:rowId xmlns:a16="http://schemas.microsoft.com/office/drawing/2014/main" val="10016"/>
                  </a:ext>
                </a:extLst>
              </a:tr>
            </a:tbl>
          </a:graphicData>
        </a:graphic>
      </p:graphicFrame>
      <p:graphicFrame>
        <p:nvGraphicFramePr>
          <p:cNvPr id="597" name="Google Shape;597;p53"/>
          <p:cNvGraphicFramePr/>
          <p:nvPr/>
        </p:nvGraphicFramePr>
        <p:xfrm>
          <a:off x="5604514" y="1538472"/>
          <a:ext cx="3297225" cy="4903800"/>
        </p:xfrm>
        <a:graphic>
          <a:graphicData uri="http://schemas.openxmlformats.org/drawingml/2006/table">
            <a:tbl>
              <a:tblPr firstRow="1" firstCol="1" bandRow="1">
                <a:noFill/>
                <a:tableStyleId>{59A3CEC7-01A3-4D96-AB24-778DD266F33A}</a:tableStyleId>
              </a:tblPr>
              <a:tblGrid>
                <a:gridCol w="2433625">
                  <a:extLst>
                    <a:ext uri="{9D8B030D-6E8A-4147-A177-3AD203B41FA5}">
                      <a16:colId xmlns:a16="http://schemas.microsoft.com/office/drawing/2014/main" val="20000"/>
                    </a:ext>
                  </a:extLst>
                </a:gridCol>
                <a:gridCol w="863600">
                  <a:extLst>
                    <a:ext uri="{9D8B030D-6E8A-4147-A177-3AD203B41FA5}">
                      <a16:colId xmlns:a16="http://schemas.microsoft.com/office/drawing/2014/main" val="20001"/>
                    </a:ext>
                  </a:extLst>
                </a:gridCol>
              </a:tblGrid>
              <a:tr h="521700">
                <a:tc>
                  <a:txBody>
                    <a:bodyPr/>
                    <a:lstStyle/>
                    <a:p>
                      <a:pPr marL="0" marR="0" lvl="0" indent="0" algn="l" rtl="0">
                        <a:spcBef>
                          <a:spcPts val="0"/>
                        </a:spcBef>
                        <a:spcAft>
                          <a:spcPts val="0"/>
                        </a:spcAft>
                        <a:buNone/>
                      </a:pPr>
                      <a:r>
                        <a:rPr lang="en-US" sz="1400" u="none" strike="noStrike" cap="none">
                          <a:latin typeface="Gill Sans"/>
                          <a:ea typeface="Gill Sans"/>
                          <a:cs typeface="Gill Sans"/>
                          <a:sym typeface="Gill Sans"/>
                        </a:rPr>
                        <a:t>Parameters </a:t>
                      </a:r>
                      <a:endParaRPr sz="1400" u="none" strike="noStrike" cap="none">
                        <a:latin typeface="Gill Sans"/>
                        <a:ea typeface="Gill Sans"/>
                        <a:cs typeface="Gill Sans"/>
                        <a:sym typeface="Gill Sans"/>
                      </a:endParaRPr>
                    </a:p>
                  </a:txBody>
                  <a:tcPr marL="68575" marR="68575" marT="0" marB="0"/>
                </a:tc>
                <a:tc>
                  <a:txBody>
                    <a:bodyPr/>
                    <a:lstStyle/>
                    <a:p>
                      <a:pPr marL="0" marR="0" lvl="0" indent="0" algn="l" rtl="0">
                        <a:spcBef>
                          <a:spcPts val="0"/>
                        </a:spcBef>
                        <a:spcAft>
                          <a:spcPts val="0"/>
                        </a:spcAft>
                        <a:buNone/>
                      </a:pPr>
                      <a:endParaRPr sz="1400">
                        <a:latin typeface="Gill Sans"/>
                        <a:ea typeface="Gill Sans"/>
                        <a:cs typeface="Gill Sans"/>
                        <a:sym typeface="Gill Sans"/>
                      </a:endParaRPr>
                    </a:p>
                  </a:txBody>
                  <a:tcPr marL="68575" marR="68575" marT="0" marB="0"/>
                </a:tc>
                <a:extLst>
                  <a:ext uri="{0D108BD9-81ED-4DB2-BD59-A6C34878D82A}">
                    <a16:rowId xmlns:a16="http://schemas.microsoft.com/office/drawing/2014/main" val="10000"/>
                  </a:ext>
                </a:extLst>
              </a:tr>
              <a:tr h="486900">
                <a:tc>
                  <a:txBody>
                    <a:bodyPr/>
                    <a:lstStyle/>
                    <a:p>
                      <a:pPr marL="0" marR="0" lvl="0" indent="0" algn="l" rtl="0">
                        <a:spcBef>
                          <a:spcPts val="0"/>
                        </a:spcBef>
                        <a:spcAft>
                          <a:spcPts val="0"/>
                        </a:spcAft>
                        <a:buNone/>
                      </a:pPr>
                      <a:r>
                        <a:rPr lang="en-US" sz="1400">
                          <a:latin typeface="Gill Sans"/>
                          <a:ea typeface="Gill Sans"/>
                          <a:cs typeface="Gill Sans"/>
                          <a:sym typeface="Gill Sans"/>
                        </a:rPr>
                        <a:t>Water source</a:t>
                      </a:r>
                      <a:endParaRPr sz="1400">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a:latin typeface="Gill Sans"/>
                          <a:ea typeface="Gill Sans"/>
                          <a:cs typeface="Gill Sans"/>
                          <a:sym typeface="Gill Sans"/>
                        </a:rPr>
                        <a:t>well </a:t>
                      </a:r>
                      <a:endParaRPr sz="1400">
                        <a:latin typeface="Gill Sans"/>
                        <a:ea typeface="Gill Sans"/>
                        <a:cs typeface="Gill Sans"/>
                        <a:sym typeface="Gill Sans"/>
                      </a:endParaRPr>
                    </a:p>
                  </a:txBody>
                  <a:tcPr marL="68575" marR="68575" marT="0" marB="0"/>
                </a:tc>
                <a:extLst>
                  <a:ext uri="{0D108BD9-81ED-4DB2-BD59-A6C34878D82A}">
                    <a16:rowId xmlns:a16="http://schemas.microsoft.com/office/drawing/2014/main" val="10001"/>
                  </a:ext>
                </a:extLst>
              </a:tr>
              <a:tr h="486900">
                <a:tc>
                  <a:txBody>
                    <a:bodyPr/>
                    <a:lstStyle/>
                    <a:p>
                      <a:pPr marL="0" marR="0" lvl="0" indent="0" algn="l" rtl="0">
                        <a:spcBef>
                          <a:spcPts val="0"/>
                        </a:spcBef>
                        <a:spcAft>
                          <a:spcPts val="0"/>
                        </a:spcAft>
                        <a:buNone/>
                      </a:pPr>
                      <a:r>
                        <a:rPr lang="en-US" sz="1400">
                          <a:latin typeface="Gill Sans"/>
                          <a:ea typeface="Gill Sans"/>
                          <a:cs typeface="Gill Sans"/>
                          <a:sym typeface="Gill Sans"/>
                        </a:rPr>
                        <a:t>Water salinity </a:t>
                      </a:r>
                      <a:endParaRPr sz="1400">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a:latin typeface="Gill Sans"/>
                          <a:ea typeface="Gill Sans"/>
                          <a:cs typeface="Gill Sans"/>
                          <a:sym typeface="Gill Sans"/>
                        </a:rPr>
                        <a:t>1750 ppm</a:t>
                      </a:r>
                      <a:endParaRPr sz="1400">
                        <a:latin typeface="Gill Sans"/>
                        <a:ea typeface="Gill Sans"/>
                        <a:cs typeface="Gill Sans"/>
                        <a:sym typeface="Gill Sans"/>
                      </a:endParaRPr>
                    </a:p>
                  </a:txBody>
                  <a:tcPr marL="68575" marR="68575" marT="0" marB="0"/>
                </a:tc>
                <a:extLst>
                  <a:ext uri="{0D108BD9-81ED-4DB2-BD59-A6C34878D82A}">
                    <a16:rowId xmlns:a16="http://schemas.microsoft.com/office/drawing/2014/main" val="10002"/>
                  </a:ext>
                </a:extLst>
              </a:tr>
              <a:tr h="486900">
                <a:tc>
                  <a:txBody>
                    <a:bodyPr/>
                    <a:lstStyle/>
                    <a:p>
                      <a:pPr marL="0" marR="0" lvl="0" indent="0" algn="l" rtl="0">
                        <a:spcBef>
                          <a:spcPts val="0"/>
                        </a:spcBef>
                        <a:spcAft>
                          <a:spcPts val="0"/>
                        </a:spcAft>
                        <a:buNone/>
                      </a:pPr>
                      <a:r>
                        <a:rPr lang="en-US" sz="1400">
                          <a:latin typeface="Gill Sans"/>
                          <a:ea typeface="Gill Sans"/>
                          <a:cs typeface="Gill Sans"/>
                          <a:sym typeface="Gill Sans"/>
                        </a:rPr>
                        <a:t>Water pH</a:t>
                      </a:r>
                      <a:endParaRPr sz="1400">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a:latin typeface="Gill Sans"/>
                          <a:ea typeface="Gill Sans"/>
                          <a:cs typeface="Gill Sans"/>
                          <a:sym typeface="Gill Sans"/>
                        </a:rPr>
                        <a:t>7.2</a:t>
                      </a:r>
                      <a:endParaRPr sz="1400">
                        <a:latin typeface="Gill Sans"/>
                        <a:ea typeface="Gill Sans"/>
                        <a:cs typeface="Gill Sans"/>
                        <a:sym typeface="Gill Sans"/>
                      </a:endParaRPr>
                    </a:p>
                  </a:txBody>
                  <a:tcPr marL="68575" marR="68575" marT="0" marB="0"/>
                </a:tc>
                <a:extLst>
                  <a:ext uri="{0D108BD9-81ED-4DB2-BD59-A6C34878D82A}">
                    <a16:rowId xmlns:a16="http://schemas.microsoft.com/office/drawing/2014/main" val="10003"/>
                  </a:ext>
                </a:extLst>
              </a:tr>
              <a:tr h="486900">
                <a:tc>
                  <a:txBody>
                    <a:bodyPr/>
                    <a:lstStyle/>
                    <a:p>
                      <a:pPr marL="0" marR="0" lvl="0" indent="0" algn="l" rtl="0">
                        <a:spcBef>
                          <a:spcPts val="0"/>
                        </a:spcBef>
                        <a:spcAft>
                          <a:spcPts val="0"/>
                        </a:spcAft>
                        <a:buNone/>
                      </a:pPr>
                      <a:r>
                        <a:rPr lang="en-US" sz="1400">
                          <a:latin typeface="Gill Sans"/>
                          <a:ea typeface="Gill Sans"/>
                          <a:cs typeface="Gill Sans"/>
                          <a:sym typeface="Gill Sans"/>
                        </a:rPr>
                        <a:t>Soil texture</a:t>
                      </a:r>
                      <a:endParaRPr sz="1400">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a:latin typeface="Gill Sans"/>
                          <a:ea typeface="Gill Sans"/>
                          <a:cs typeface="Gill Sans"/>
                          <a:sym typeface="Gill Sans"/>
                        </a:rPr>
                        <a:t>Loam </a:t>
                      </a:r>
                      <a:endParaRPr sz="1400">
                        <a:latin typeface="Gill Sans"/>
                        <a:ea typeface="Gill Sans"/>
                        <a:cs typeface="Gill Sans"/>
                        <a:sym typeface="Gill Sans"/>
                      </a:endParaRPr>
                    </a:p>
                  </a:txBody>
                  <a:tcPr marL="68575" marR="68575" marT="0" marB="0"/>
                </a:tc>
                <a:extLst>
                  <a:ext uri="{0D108BD9-81ED-4DB2-BD59-A6C34878D82A}">
                    <a16:rowId xmlns:a16="http://schemas.microsoft.com/office/drawing/2014/main" val="10004"/>
                  </a:ext>
                </a:extLst>
              </a:tr>
              <a:tr h="486900">
                <a:tc>
                  <a:txBody>
                    <a:bodyPr/>
                    <a:lstStyle/>
                    <a:p>
                      <a:pPr marL="0" marR="0" lvl="0" indent="0" algn="l" rtl="0">
                        <a:spcBef>
                          <a:spcPts val="0"/>
                        </a:spcBef>
                        <a:spcAft>
                          <a:spcPts val="0"/>
                        </a:spcAft>
                        <a:buNone/>
                      </a:pPr>
                      <a:r>
                        <a:rPr lang="en-US" sz="1400">
                          <a:latin typeface="Gill Sans"/>
                          <a:ea typeface="Gill Sans"/>
                          <a:cs typeface="Gill Sans"/>
                          <a:sym typeface="Gill Sans"/>
                        </a:rPr>
                        <a:t>Clay</a:t>
                      </a:r>
                      <a:endParaRPr sz="1400">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a:latin typeface="Gill Sans"/>
                          <a:ea typeface="Gill Sans"/>
                          <a:cs typeface="Gill Sans"/>
                          <a:sym typeface="Gill Sans"/>
                        </a:rPr>
                        <a:t>14.6%</a:t>
                      </a:r>
                      <a:endParaRPr sz="1400">
                        <a:latin typeface="Gill Sans"/>
                        <a:ea typeface="Gill Sans"/>
                        <a:cs typeface="Gill Sans"/>
                        <a:sym typeface="Gill Sans"/>
                      </a:endParaRPr>
                    </a:p>
                  </a:txBody>
                  <a:tcPr marL="68575" marR="68575" marT="0" marB="0"/>
                </a:tc>
                <a:extLst>
                  <a:ext uri="{0D108BD9-81ED-4DB2-BD59-A6C34878D82A}">
                    <a16:rowId xmlns:a16="http://schemas.microsoft.com/office/drawing/2014/main" val="10005"/>
                  </a:ext>
                </a:extLst>
              </a:tr>
              <a:tr h="486900">
                <a:tc>
                  <a:txBody>
                    <a:bodyPr/>
                    <a:lstStyle/>
                    <a:p>
                      <a:pPr marL="0" marR="0" lvl="0" indent="0" algn="l" rtl="0">
                        <a:spcBef>
                          <a:spcPts val="0"/>
                        </a:spcBef>
                        <a:spcAft>
                          <a:spcPts val="0"/>
                        </a:spcAft>
                        <a:buNone/>
                      </a:pPr>
                      <a:r>
                        <a:rPr lang="en-US" sz="1400">
                          <a:latin typeface="Gill Sans"/>
                          <a:ea typeface="Gill Sans"/>
                          <a:cs typeface="Gill Sans"/>
                          <a:sym typeface="Gill Sans"/>
                        </a:rPr>
                        <a:t>Silt</a:t>
                      </a:r>
                      <a:endParaRPr sz="1400">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a:latin typeface="Gill Sans"/>
                          <a:ea typeface="Gill Sans"/>
                          <a:cs typeface="Gill Sans"/>
                          <a:sym typeface="Gill Sans"/>
                        </a:rPr>
                        <a:t>45.4%</a:t>
                      </a:r>
                      <a:endParaRPr sz="1400">
                        <a:latin typeface="Gill Sans"/>
                        <a:ea typeface="Gill Sans"/>
                        <a:cs typeface="Gill Sans"/>
                        <a:sym typeface="Gill Sans"/>
                      </a:endParaRPr>
                    </a:p>
                  </a:txBody>
                  <a:tcPr marL="68575" marR="68575" marT="0" marB="0"/>
                </a:tc>
                <a:extLst>
                  <a:ext uri="{0D108BD9-81ED-4DB2-BD59-A6C34878D82A}">
                    <a16:rowId xmlns:a16="http://schemas.microsoft.com/office/drawing/2014/main" val="10006"/>
                  </a:ext>
                </a:extLst>
              </a:tr>
              <a:tr h="486900">
                <a:tc>
                  <a:txBody>
                    <a:bodyPr/>
                    <a:lstStyle/>
                    <a:p>
                      <a:pPr marL="0" marR="0" lvl="0" indent="0" algn="l" rtl="0">
                        <a:spcBef>
                          <a:spcPts val="0"/>
                        </a:spcBef>
                        <a:spcAft>
                          <a:spcPts val="0"/>
                        </a:spcAft>
                        <a:buNone/>
                      </a:pPr>
                      <a:r>
                        <a:rPr lang="en-US" sz="1400">
                          <a:latin typeface="Gill Sans"/>
                          <a:ea typeface="Gill Sans"/>
                          <a:cs typeface="Gill Sans"/>
                          <a:sym typeface="Gill Sans"/>
                        </a:rPr>
                        <a:t>Sand</a:t>
                      </a:r>
                      <a:endParaRPr sz="1400">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a:latin typeface="Gill Sans"/>
                          <a:ea typeface="Gill Sans"/>
                          <a:cs typeface="Gill Sans"/>
                          <a:sym typeface="Gill Sans"/>
                        </a:rPr>
                        <a:t>40%</a:t>
                      </a:r>
                      <a:endParaRPr sz="1400">
                        <a:latin typeface="Gill Sans"/>
                        <a:ea typeface="Gill Sans"/>
                        <a:cs typeface="Gill Sans"/>
                        <a:sym typeface="Gill Sans"/>
                      </a:endParaRPr>
                    </a:p>
                  </a:txBody>
                  <a:tcPr marL="68575" marR="68575" marT="0" marB="0"/>
                </a:tc>
                <a:extLst>
                  <a:ext uri="{0D108BD9-81ED-4DB2-BD59-A6C34878D82A}">
                    <a16:rowId xmlns:a16="http://schemas.microsoft.com/office/drawing/2014/main" val="10007"/>
                  </a:ext>
                </a:extLst>
              </a:tr>
              <a:tr h="486900">
                <a:tc>
                  <a:txBody>
                    <a:bodyPr/>
                    <a:lstStyle/>
                    <a:p>
                      <a:pPr marL="0" marR="0" lvl="0" indent="0" algn="l" rtl="0">
                        <a:spcBef>
                          <a:spcPts val="0"/>
                        </a:spcBef>
                        <a:spcAft>
                          <a:spcPts val="0"/>
                        </a:spcAft>
                        <a:buNone/>
                      </a:pPr>
                      <a:r>
                        <a:rPr lang="en-US" sz="1400">
                          <a:latin typeface="Gill Sans"/>
                          <a:ea typeface="Gill Sans"/>
                          <a:cs typeface="Gill Sans"/>
                          <a:sym typeface="Gill Sans"/>
                        </a:rPr>
                        <a:t>Soil salinity </a:t>
                      </a:r>
                      <a:endParaRPr sz="1400">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a:latin typeface="Gill Sans"/>
                          <a:ea typeface="Gill Sans"/>
                          <a:cs typeface="Gill Sans"/>
                          <a:sym typeface="Gill Sans"/>
                        </a:rPr>
                        <a:t>1.8 dS/m</a:t>
                      </a:r>
                      <a:endParaRPr sz="1400">
                        <a:latin typeface="Gill Sans"/>
                        <a:ea typeface="Gill Sans"/>
                        <a:cs typeface="Gill Sans"/>
                        <a:sym typeface="Gill Sans"/>
                      </a:endParaRPr>
                    </a:p>
                  </a:txBody>
                  <a:tcPr marL="68575" marR="68575" marT="0" marB="0"/>
                </a:tc>
                <a:extLst>
                  <a:ext uri="{0D108BD9-81ED-4DB2-BD59-A6C34878D82A}">
                    <a16:rowId xmlns:a16="http://schemas.microsoft.com/office/drawing/2014/main" val="10008"/>
                  </a:ext>
                </a:extLst>
              </a:tr>
              <a:tr h="486900">
                <a:tc>
                  <a:txBody>
                    <a:bodyPr/>
                    <a:lstStyle/>
                    <a:p>
                      <a:pPr marL="0" marR="0" lvl="0" indent="0" algn="l" rtl="0">
                        <a:spcBef>
                          <a:spcPts val="0"/>
                        </a:spcBef>
                        <a:spcAft>
                          <a:spcPts val="0"/>
                        </a:spcAft>
                        <a:buNone/>
                      </a:pPr>
                      <a:r>
                        <a:rPr lang="en-US" sz="1400">
                          <a:latin typeface="Gill Sans"/>
                          <a:ea typeface="Gill Sans"/>
                          <a:cs typeface="Gill Sans"/>
                          <a:sym typeface="Gill Sans"/>
                        </a:rPr>
                        <a:t>Land slope</a:t>
                      </a:r>
                      <a:endParaRPr sz="1400">
                        <a:latin typeface="Gill Sans"/>
                        <a:ea typeface="Gill Sans"/>
                        <a:cs typeface="Gill Sans"/>
                        <a:sym typeface="Gill Sans"/>
                      </a:endParaRPr>
                    </a:p>
                  </a:txBody>
                  <a:tcPr marL="68575" marR="68575" marT="0" marB="0"/>
                </a:tc>
                <a:tc>
                  <a:txBody>
                    <a:bodyPr/>
                    <a:lstStyle/>
                    <a:p>
                      <a:pPr marL="0" marR="0" lvl="0" indent="0" algn="l" rtl="0">
                        <a:lnSpc>
                          <a:spcPct val="107000"/>
                        </a:lnSpc>
                        <a:spcBef>
                          <a:spcPts val="0"/>
                        </a:spcBef>
                        <a:spcAft>
                          <a:spcPts val="0"/>
                        </a:spcAft>
                        <a:buNone/>
                      </a:pPr>
                      <a:r>
                        <a:rPr lang="en-US" sz="1400">
                          <a:latin typeface="Gill Sans"/>
                          <a:ea typeface="Gill Sans"/>
                          <a:cs typeface="Gill Sans"/>
                          <a:sym typeface="Gill Sans"/>
                        </a:rPr>
                        <a:t>0.20%</a:t>
                      </a:r>
                      <a:endParaRPr sz="1400">
                        <a:latin typeface="Gill Sans"/>
                        <a:ea typeface="Gill Sans"/>
                        <a:cs typeface="Gill Sans"/>
                        <a:sym typeface="Gill Sans"/>
                      </a:endParaRPr>
                    </a:p>
                  </a:txBody>
                  <a:tcPr marL="68575" marR="68575" marT="0" marB="0"/>
                </a:tc>
                <a:extLst>
                  <a:ext uri="{0D108BD9-81ED-4DB2-BD59-A6C34878D82A}">
                    <a16:rowId xmlns:a16="http://schemas.microsoft.com/office/drawing/2014/main" val="10009"/>
                  </a:ext>
                </a:extLst>
              </a:tr>
            </a:tbl>
          </a:graphicData>
        </a:graphic>
      </p:graphicFrame>
      <p:sp>
        <p:nvSpPr>
          <p:cNvPr id="598" name="Google Shape;598;p53"/>
          <p:cNvSpPr/>
          <p:nvPr/>
        </p:nvSpPr>
        <p:spPr>
          <a:xfrm>
            <a:off x="5604514" y="706587"/>
            <a:ext cx="2984501" cy="36933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1800"/>
              <a:buFont typeface="Gill Sans"/>
              <a:buNone/>
            </a:pPr>
            <a:r>
              <a:rPr lang="en-US" sz="1800" b="0" i="0" u="none" strike="noStrike" cap="none">
                <a:solidFill>
                  <a:srgbClr val="002060"/>
                </a:solidFill>
                <a:latin typeface="Gill Sans"/>
                <a:ea typeface="Gill Sans"/>
                <a:cs typeface="Gill Sans"/>
                <a:sym typeface="Gill Sans"/>
              </a:rPr>
              <a:t>Soil and water analysis </a:t>
            </a:r>
            <a:endParaRPr sz="1800" b="0" i="0" u="none" strike="noStrike" cap="none">
              <a:solidFill>
                <a:srgbClr val="002060"/>
              </a:solidFill>
              <a:latin typeface="Gill Sans"/>
              <a:ea typeface="Gill Sans"/>
              <a:cs typeface="Gill Sans"/>
              <a:sym typeface="Gill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602"/>
        <p:cNvGrpSpPr/>
        <p:nvPr/>
      </p:nvGrpSpPr>
      <p:grpSpPr>
        <a:xfrm>
          <a:off x="0" y="0"/>
          <a:ext cx="0" cy="0"/>
          <a:chOff x="0" y="0"/>
          <a:chExt cx="0" cy="0"/>
        </a:xfrm>
      </p:grpSpPr>
      <p:sp>
        <p:nvSpPr>
          <p:cNvPr id="603" name="Google Shape;603;p54"/>
          <p:cNvSpPr/>
          <p:nvPr/>
        </p:nvSpPr>
        <p:spPr>
          <a:xfrm>
            <a:off x="360908" y="1490081"/>
            <a:ext cx="4393266" cy="1022524"/>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1600">
                <a:solidFill>
                  <a:schemeClr val="dk1"/>
                </a:solidFill>
                <a:latin typeface="Gill Sans"/>
                <a:ea typeface="Gill Sans"/>
                <a:cs typeface="Gill Sans"/>
                <a:sym typeface="Gill Sans"/>
              </a:rPr>
              <a:t>Evapotranspiration of the crop (ET) = ET</a:t>
            </a:r>
            <a:r>
              <a:rPr lang="en-US" sz="1600" baseline="-25000">
                <a:solidFill>
                  <a:schemeClr val="dk1"/>
                </a:solidFill>
                <a:latin typeface="Gill Sans"/>
                <a:ea typeface="Gill Sans"/>
                <a:cs typeface="Gill Sans"/>
                <a:sym typeface="Gill Sans"/>
              </a:rPr>
              <a:t>0</a:t>
            </a:r>
            <a:r>
              <a:rPr lang="en-US" sz="1600">
                <a:solidFill>
                  <a:schemeClr val="dk1"/>
                </a:solidFill>
                <a:latin typeface="Gill Sans"/>
                <a:ea typeface="Gill Sans"/>
                <a:cs typeface="Gill Sans"/>
                <a:sym typeface="Gill Sans"/>
              </a:rPr>
              <a:t> x Crop coefficient </a:t>
            </a:r>
            <a:endParaRPr/>
          </a:p>
          <a:p>
            <a:pPr marL="0" marR="0" lvl="0" indent="0" algn="l" rtl="0">
              <a:lnSpc>
                <a:spcPct val="115000"/>
              </a:lnSpc>
              <a:spcBef>
                <a:spcPts val="800"/>
              </a:spcBef>
              <a:spcAft>
                <a:spcPts val="0"/>
              </a:spcAft>
              <a:buNone/>
            </a:pPr>
            <a:r>
              <a:rPr lang="en-US" sz="1600">
                <a:solidFill>
                  <a:schemeClr val="dk1"/>
                </a:solidFill>
                <a:latin typeface="Gill Sans"/>
                <a:ea typeface="Gill Sans"/>
                <a:cs typeface="Gill Sans"/>
                <a:sym typeface="Gill Sans"/>
              </a:rPr>
              <a:t>= 9 * 0.75= 6.75 mm/day </a:t>
            </a:r>
            <a:endParaRPr/>
          </a:p>
        </p:txBody>
      </p:sp>
      <p:sp>
        <p:nvSpPr>
          <p:cNvPr id="604" name="Google Shape;604;p54"/>
          <p:cNvSpPr/>
          <p:nvPr/>
        </p:nvSpPr>
        <p:spPr>
          <a:xfrm>
            <a:off x="394176" y="589535"/>
            <a:ext cx="7572188" cy="549574"/>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800">
                <a:solidFill>
                  <a:srgbClr val="002060"/>
                </a:solidFill>
                <a:latin typeface="Gill Sans"/>
                <a:ea typeface="Gill Sans"/>
                <a:cs typeface="Gill Sans"/>
                <a:sym typeface="Gill Sans"/>
              </a:rPr>
              <a:t>Step 1: Estimation of maximum water requirement</a:t>
            </a:r>
            <a:endParaRPr/>
          </a:p>
        </p:txBody>
      </p:sp>
      <p:sp>
        <p:nvSpPr>
          <p:cNvPr id="605" name="Google Shape;605;p54"/>
          <p:cNvSpPr/>
          <p:nvPr/>
        </p:nvSpPr>
        <p:spPr>
          <a:xfrm>
            <a:off x="349492" y="2916904"/>
            <a:ext cx="3870770" cy="1023357"/>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1800">
                <a:solidFill>
                  <a:schemeClr val="dk1"/>
                </a:solidFill>
                <a:latin typeface="Gill Sans"/>
                <a:ea typeface="Gill Sans"/>
                <a:cs typeface="Gill Sans"/>
                <a:sym typeface="Gill Sans"/>
              </a:rPr>
              <a:t>Volume of water to be applied= Area covered by each tree x Wetting fraction x ET </a:t>
            </a:r>
            <a:endParaRPr/>
          </a:p>
        </p:txBody>
      </p:sp>
      <p:sp>
        <p:nvSpPr>
          <p:cNvPr id="606" name="Google Shape;606;p54"/>
          <p:cNvSpPr/>
          <p:nvPr/>
        </p:nvSpPr>
        <p:spPr>
          <a:xfrm>
            <a:off x="444674" y="4344560"/>
            <a:ext cx="3401357" cy="386324"/>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1800">
                <a:solidFill>
                  <a:schemeClr val="dk1"/>
                </a:solidFill>
                <a:latin typeface="Gill Sans"/>
                <a:ea typeface="Gill Sans"/>
                <a:cs typeface="Gill Sans"/>
                <a:sym typeface="Gill Sans"/>
              </a:rPr>
              <a:t>= (6x4) x 0.50 x 6.75 = 81 l/day.</a:t>
            </a:r>
            <a:endParaRPr/>
          </a:p>
        </p:txBody>
      </p:sp>
      <p:pic>
        <p:nvPicPr>
          <p:cNvPr id="607" name="Google Shape;607;p54"/>
          <p:cNvPicPr preferRelativeResize="0"/>
          <p:nvPr/>
        </p:nvPicPr>
        <p:blipFill rotWithShape="1">
          <a:blip r:embed="rId3">
            <a:alphaModFix/>
          </a:blip>
          <a:srcRect b="6849"/>
          <a:stretch/>
        </p:blipFill>
        <p:spPr>
          <a:xfrm>
            <a:off x="4604894" y="2114455"/>
            <a:ext cx="4189614" cy="29209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611"/>
        <p:cNvGrpSpPr/>
        <p:nvPr/>
      </p:nvGrpSpPr>
      <p:grpSpPr>
        <a:xfrm>
          <a:off x="0" y="0"/>
          <a:ext cx="0" cy="0"/>
          <a:chOff x="0" y="0"/>
          <a:chExt cx="0" cy="0"/>
        </a:xfrm>
      </p:grpSpPr>
      <p:pic>
        <p:nvPicPr>
          <p:cNvPr id="612" name="Google Shape;612;p55" descr="A close up of a tree&#10;&#10;Description automatically generated"/>
          <p:cNvPicPr preferRelativeResize="0">
            <a:picLocks noGrp="1"/>
          </p:cNvPicPr>
          <p:nvPr>
            <p:ph type="pic" idx="2"/>
          </p:nvPr>
        </p:nvPicPr>
        <p:blipFill rotWithShape="1">
          <a:blip r:embed="rId3">
            <a:alphaModFix/>
          </a:blip>
          <a:srcRect l="25000" r="25000"/>
          <a:stretch/>
        </p:blipFill>
        <p:spPr>
          <a:xfrm>
            <a:off x="0" y="0"/>
            <a:ext cx="4572000" cy="6858000"/>
          </a:xfrm>
          <a:prstGeom prst="rect">
            <a:avLst/>
          </a:prstGeom>
          <a:solidFill>
            <a:srgbClr val="D8D8D8"/>
          </a:solidFill>
          <a:ln>
            <a:noFill/>
          </a:ln>
        </p:spPr>
      </p:pic>
      <p:sp>
        <p:nvSpPr>
          <p:cNvPr id="613" name="Google Shape;613;p55"/>
          <p:cNvSpPr/>
          <p:nvPr/>
        </p:nvSpPr>
        <p:spPr>
          <a:xfrm>
            <a:off x="4793673" y="2117603"/>
            <a:ext cx="3864383" cy="224676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a:solidFill>
                  <a:srgbClr val="002060"/>
                </a:solidFill>
                <a:latin typeface="Gill Sans"/>
                <a:ea typeface="Gill Sans"/>
                <a:cs typeface="Gill Sans"/>
                <a:sym typeface="Gill Sans"/>
              </a:rPr>
              <a:t>WIT project plan to use sensors system (plant and soil) to adjust and customize Crop Coefficient </a:t>
            </a:r>
            <a:endParaRPr sz="2800">
              <a:solidFill>
                <a:srgbClr val="002060"/>
              </a:solidFill>
              <a:latin typeface="Gill Sans"/>
              <a:ea typeface="Gill Sans"/>
              <a:cs typeface="Gill Sans"/>
              <a:sym typeface="Gill Sans"/>
            </a:endParaRPr>
          </a:p>
        </p:txBody>
      </p:sp>
    </p:spTree>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618"/>
        <p:cNvGrpSpPr/>
        <p:nvPr/>
      </p:nvGrpSpPr>
      <p:grpSpPr>
        <a:xfrm>
          <a:off x="0" y="0"/>
          <a:ext cx="0" cy="0"/>
          <a:chOff x="0" y="0"/>
          <a:chExt cx="0" cy="0"/>
        </a:xfrm>
      </p:grpSpPr>
      <p:pic>
        <p:nvPicPr>
          <p:cNvPr id="619" name="Google Shape;619;p56"/>
          <p:cNvPicPr preferRelativeResize="0"/>
          <p:nvPr/>
        </p:nvPicPr>
        <p:blipFill rotWithShape="1">
          <a:blip r:embed="rId3">
            <a:alphaModFix/>
          </a:blip>
          <a:srcRect/>
          <a:stretch/>
        </p:blipFill>
        <p:spPr>
          <a:xfrm>
            <a:off x="7952634" y="1513821"/>
            <a:ext cx="1191365" cy="5344179"/>
          </a:xfrm>
          <a:prstGeom prst="rect">
            <a:avLst/>
          </a:prstGeom>
          <a:noFill/>
          <a:ln>
            <a:noFill/>
          </a:ln>
        </p:spPr>
      </p:pic>
      <p:pic>
        <p:nvPicPr>
          <p:cNvPr id="620" name="Google Shape;620;p56"/>
          <p:cNvPicPr preferRelativeResize="0"/>
          <p:nvPr/>
        </p:nvPicPr>
        <p:blipFill rotWithShape="1">
          <a:blip r:embed="rId4">
            <a:alphaModFix/>
          </a:blip>
          <a:srcRect/>
          <a:stretch/>
        </p:blipFill>
        <p:spPr>
          <a:xfrm>
            <a:off x="3079009" y="4477714"/>
            <a:ext cx="4647205" cy="2136333"/>
          </a:xfrm>
          <a:prstGeom prst="rect">
            <a:avLst/>
          </a:prstGeom>
          <a:noFill/>
          <a:ln>
            <a:noFill/>
          </a:ln>
        </p:spPr>
      </p:pic>
      <p:pic>
        <p:nvPicPr>
          <p:cNvPr id="621" name="Google Shape;621;p56"/>
          <p:cNvPicPr preferRelativeResize="0"/>
          <p:nvPr/>
        </p:nvPicPr>
        <p:blipFill rotWithShape="1">
          <a:blip r:embed="rId5">
            <a:alphaModFix/>
          </a:blip>
          <a:srcRect/>
          <a:stretch/>
        </p:blipFill>
        <p:spPr>
          <a:xfrm>
            <a:off x="2207934" y="2530876"/>
            <a:ext cx="2117462" cy="1208502"/>
          </a:xfrm>
          <a:prstGeom prst="rect">
            <a:avLst/>
          </a:prstGeom>
          <a:noFill/>
          <a:ln>
            <a:noFill/>
          </a:ln>
        </p:spPr>
      </p:pic>
      <p:pic>
        <p:nvPicPr>
          <p:cNvPr id="622" name="Google Shape;622;p56"/>
          <p:cNvPicPr preferRelativeResize="0"/>
          <p:nvPr/>
        </p:nvPicPr>
        <p:blipFill rotWithShape="1">
          <a:blip r:embed="rId6">
            <a:alphaModFix/>
          </a:blip>
          <a:srcRect/>
          <a:stretch/>
        </p:blipFill>
        <p:spPr>
          <a:xfrm>
            <a:off x="4428533" y="2435353"/>
            <a:ext cx="3582189" cy="1665858"/>
          </a:xfrm>
          <a:prstGeom prst="rect">
            <a:avLst/>
          </a:prstGeom>
          <a:noFill/>
          <a:ln>
            <a:noFill/>
          </a:ln>
        </p:spPr>
      </p:pic>
      <p:sp>
        <p:nvSpPr>
          <p:cNvPr id="623" name="Google Shape;623;p56"/>
          <p:cNvSpPr/>
          <p:nvPr/>
        </p:nvSpPr>
        <p:spPr>
          <a:xfrm>
            <a:off x="3719366" y="6410180"/>
            <a:ext cx="4431302"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a:solidFill>
                  <a:schemeClr val="dk1"/>
                </a:solidFill>
                <a:latin typeface="Gill Sans"/>
                <a:ea typeface="Gill Sans"/>
                <a:cs typeface="Gill Sans"/>
                <a:sym typeface="Gill Sans"/>
              </a:rPr>
              <a:t>Estimation of irrigation dose and irrigation time </a:t>
            </a:r>
            <a:endParaRPr/>
          </a:p>
        </p:txBody>
      </p:sp>
      <p:sp>
        <p:nvSpPr>
          <p:cNvPr id="624" name="Google Shape;624;p56"/>
          <p:cNvSpPr/>
          <p:nvPr/>
        </p:nvSpPr>
        <p:spPr>
          <a:xfrm>
            <a:off x="2296323" y="3793067"/>
            <a:ext cx="246950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b="1">
                <a:solidFill>
                  <a:schemeClr val="dk1"/>
                </a:solidFill>
                <a:latin typeface="Gill Sans"/>
                <a:ea typeface="Gill Sans"/>
                <a:cs typeface="Gill Sans"/>
                <a:sym typeface="Gill Sans"/>
              </a:rPr>
              <a:t>Estimation reference evapotranspiration (ET) Using daily weather data</a:t>
            </a:r>
            <a:endParaRPr/>
          </a:p>
        </p:txBody>
      </p:sp>
      <p:pic>
        <p:nvPicPr>
          <p:cNvPr id="625" name="Google Shape;625;p56"/>
          <p:cNvPicPr preferRelativeResize="0"/>
          <p:nvPr/>
        </p:nvPicPr>
        <p:blipFill rotWithShape="1">
          <a:blip r:embed="rId7">
            <a:alphaModFix/>
          </a:blip>
          <a:srcRect/>
          <a:stretch/>
        </p:blipFill>
        <p:spPr>
          <a:xfrm>
            <a:off x="234253" y="2214377"/>
            <a:ext cx="1590214" cy="2327274"/>
          </a:xfrm>
          <a:prstGeom prst="rect">
            <a:avLst/>
          </a:prstGeom>
          <a:noFill/>
          <a:ln>
            <a:noFill/>
          </a:ln>
        </p:spPr>
      </p:pic>
      <p:pic>
        <p:nvPicPr>
          <p:cNvPr id="626" name="Google Shape;626;p56"/>
          <p:cNvPicPr preferRelativeResize="0"/>
          <p:nvPr/>
        </p:nvPicPr>
        <p:blipFill rotWithShape="1">
          <a:blip r:embed="rId8">
            <a:alphaModFix/>
          </a:blip>
          <a:srcRect/>
          <a:stretch/>
        </p:blipFill>
        <p:spPr>
          <a:xfrm>
            <a:off x="262556" y="4992289"/>
            <a:ext cx="2889343" cy="1329297"/>
          </a:xfrm>
          <a:prstGeom prst="rect">
            <a:avLst/>
          </a:prstGeom>
          <a:noFill/>
          <a:ln>
            <a:noFill/>
          </a:ln>
        </p:spPr>
      </p:pic>
      <p:sp>
        <p:nvSpPr>
          <p:cNvPr id="627" name="Google Shape;627;p56"/>
          <p:cNvSpPr/>
          <p:nvPr/>
        </p:nvSpPr>
        <p:spPr>
          <a:xfrm>
            <a:off x="1854607" y="3112646"/>
            <a:ext cx="345230" cy="265368"/>
          </a:xfrm>
          <a:prstGeom prst="rightArrow">
            <a:avLst>
              <a:gd name="adj1" fmla="val 50000"/>
              <a:gd name="adj2"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8" name="Google Shape;628;p56"/>
          <p:cNvSpPr/>
          <p:nvPr/>
        </p:nvSpPr>
        <p:spPr>
          <a:xfrm>
            <a:off x="4354793" y="3031784"/>
            <a:ext cx="337294" cy="264226"/>
          </a:xfrm>
          <a:prstGeom prst="rightArrow">
            <a:avLst>
              <a:gd name="adj1" fmla="val 50000"/>
              <a:gd name="adj2"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29" name="Google Shape;629;p56"/>
          <p:cNvSpPr/>
          <p:nvPr/>
        </p:nvSpPr>
        <p:spPr>
          <a:xfrm rot="5400000">
            <a:off x="6742710" y="4386677"/>
            <a:ext cx="498891" cy="256173"/>
          </a:xfrm>
          <a:prstGeom prst="rightArrow">
            <a:avLst>
              <a:gd name="adj1" fmla="val 50000"/>
              <a:gd name="adj2"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0" name="Google Shape;630;p56"/>
          <p:cNvSpPr/>
          <p:nvPr/>
        </p:nvSpPr>
        <p:spPr>
          <a:xfrm rot="10800000">
            <a:off x="2776846" y="5934725"/>
            <a:ext cx="481604" cy="265368"/>
          </a:xfrm>
          <a:prstGeom prst="rightArrow">
            <a:avLst>
              <a:gd name="adj1" fmla="val 50000"/>
              <a:gd name="adj2" fmla="val 50000"/>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31" name="Google Shape;631;p56"/>
          <p:cNvSpPr/>
          <p:nvPr/>
        </p:nvSpPr>
        <p:spPr>
          <a:xfrm>
            <a:off x="1638694" y="5064829"/>
            <a:ext cx="1444813" cy="328344"/>
          </a:xfrm>
          <a:prstGeom prst="rect">
            <a:avLst/>
          </a:prstGeom>
          <a:solidFill>
            <a:srgbClr val="92D050">
              <a:alpha val="72941"/>
            </a:srgbClr>
          </a:solid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2000" b="1">
                <a:solidFill>
                  <a:schemeClr val="lt1"/>
                </a:solidFill>
                <a:latin typeface="Gill Sans"/>
                <a:ea typeface="Gill Sans"/>
                <a:cs typeface="Gill Sans"/>
                <a:sym typeface="Gill Sans"/>
              </a:rPr>
              <a:t>Irrigation</a:t>
            </a:r>
            <a:endParaRPr sz="2000">
              <a:solidFill>
                <a:schemeClr val="lt1"/>
              </a:solidFill>
              <a:latin typeface="Gill Sans"/>
              <a:ea typeface="Gill Sans"/>
              <a:cs typeface="Gill Sans"/>
              <a:sym typeface="Gill Sans"/>
            </a:endParaRPr>
          </a:p>
        </p:txBody>
      </p:sp>
      <p:sp>
        <p:nvSpPr>
          <p:cNvPr id="632" name="Google Shape;632;p56"/>
          <p:cNvSpPr/>
          <p:nvPr/>
        </p:nvSpPr>
        <p:spPr>
          <a:xfrm>
            <a:off x="262556" y="4157948"/>
            <a:ext cx="1532126" cy="368951"/>
          </a:xfrm>
          <a:prstGeom prst="rect">
            <a:avLst/>
          </a:prstGeom>
          <a:solidFill>
            <a:srgbClr val="92D050">
              <a:alpha val="72941"/>
            </a:srgbClr>
          </a:solidFill>
          <a:ln>
            <a:noFill/>
          </a:ln>
        </p:spPr>
        <p:txBody>
          <a:bodyPr spcFirstLastPara="1" wrap="square" lIns="91425" tIns="45700" rIns="91425" bIns="45700" anchor="b" anchorCtr="0">
            <a:noAutofit/>
          </a:bodyPr>
          <a:lstStyle/>
          <a:p>
            <a:pPr marL="0" marR="0" lvl="0" indent="0" algn="l" rtl="0">
              <a:spcBef>
                <a:spcPts val="0"/>
              </a:spcBef>
              <a:spcAft>
                <a:spcPts val="0"/>
              </a:spcAft>
              <a:buNone/>
            </a:pPr>
            <a:r>
              <a:rPr lang="en-US" sz="1600" b="1">
                <a:solidFill>
                  <a:schemeClr val="lt1"/>
                </a:solidFill>
                <a:latin typeface="Gill Sans"/>
                <a:ea typeface="Gill Sans"/>
                <a:cs typeface="Gill Sans"/>
                <a:sym typeface="Gill Sans"/>
              </a:rPr>
              <a:t>Weather data</a:t>
            </a:r>
            <a:endParaRPr/>
          </a:p>
        </p:txBody>
      </p:sp>
      <p:pic>
        <p:nvPicPr>
          <p:cNvPr id="633" name="Google Shape;633;p56"/>
          <p:cNvPicPr preferRelativeResize="0"/>
          <p:nvPr/>
        </p:nvPicPr>
        <p:blipFill rotWithShape="1">
          <a:blip r:embed="rId9">
            <a:alphaModFix/>
          </a:blip>
          <a:srcRect/>
          <a:stretch/>
        </p:blipFill>
        <p:spPr>
          <a:xfrm>
            <a:off x="3320216" y="2173220"/>
            <a:ext cx="1271031" cy="684718"/>
          </a:xfrm>
          <a:prstGeom prst="rect">
            <a:avLst/>
          </a:prstGeom>
          <a:noFill/>
          <a:ln>
            <a:noFill/>
          </a:ln>
        </p:spPr>
      </p:pic>
      <p:cxnSp>
        <p:nvCxnSpPr>
          <p:cNvPr id="634" name="Google Shape;634;p56"/>
          <p:cNvCxnSpPr/>
          <p:nvPr/>
        </p:nvCxnSpPr>
        <p:spPr>
          <a:xfrm>
            <a:off x="7982130" y="1305813"/>
            <a:ext cx="0" cy="5419452"/>
          </a:xfrm>
          <a:prstGeom prst="straightConnector1">
            <a:avLst/>
          </a:prstGeom>
          <a:noFill/>
          <a:ln w="25400" cap="flat" cmpd="sng">
            <a:solidFill>
              <a:schemeClr val="accent1"/>
            </a:solidFill>
            <a:prstDash val="dashDot"/>
            <a:round/>
            <a:headEnd type="none" w="sm" len="sm"/>
            <a:tailEnd type="none" w="sm" len="sm"/>
          </a:ln>
          <a:effectLst>
            <a:outerShdw blurRad="40000" dist="20000" dir="5400000" rotWithShape="0">
              <a:srgbClr val="000000">
                <a:alpha val="37647"/>
              </a:srgbClr>
            </a:outerShdw>
          </a:effectLst>
        </p:spPr>
      </p:cxnSp>
      <p:sp>
        <p:nvSpPr>
          <p:cNvPr id="635" name="Google Shape;635;p56"/>
          <p:cNvSpPr/>
          <p:nvPr/>
        </p:nvSpPr>
        <p:spPr>
          <a:xfrm>
            <a:off x="207318" y="418571"/>
            <a:ext cx="7518896" cy="120032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a:solidFill>
                  <a:schemeClr val="dk1"/>
                </a:solidFill>
                <a:latin typeface="Gill Sans"/>
                <a:ea typeface="Gill Sans"/>
                <a:cs typeface="Gill Sans"/>
                <a:sym typeface="Gill Sans"/>
              </a:rPr>
              <a:t>Studies done by ICBA have shown that advanced irrigation technologies such as studies of estimating actual ET and </a:t>
            </a:r>
            <a:r>
              <a:rPr lang="en-US" sz="1800" b="1">
                <a:solidFill>
                  <a:schemeClr val="dk2"/>
                </a:solidFill>
                <a:latin typeface="Gill Sans"/>
                <a:ea typeface="Gill Sans"/>
                <a:cs typeface="Gill Sans"/>
                <a:sym typeface="Gill Sans"/>
              </a:rPr>
              <a:t>customize Kc for many crops </a:t>
            </a:r>
            <a:r>
              <a:rPr lang="en-US" sz="1800">
                <a:solidFill>
                  <a:schemeClr val="dk1"/>
                </a:solidFill>
                <a:latin typeface="Gill Sans"/>
                <a:ea typeface="Gill Sans"/>
                <a:cs typeface="Gill Sans"/>
                <a:sym typeface="Gill Sans"/>
              </a:rPr>
              <a:t>using plant ground sensory systems for several crops. One of these achievements was Date palm irrigation monitoring.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639"/>
        <p:cNvGrpSpPr/>
        <p:nvPr/>
      </p:nvGrpSpPr>
      <p:grpSpPr>
        <a:xfrm>
          <a:off x="0" y="0"/>
          <a:ext cx="0" cy="0"/>
          <a:chOff x="0" y="0"/>
          <a:chExt cx="0" cy="0"/>
        </a:xfrm>
      </p:grpSpPr>
      <p:sp>
        <p:nvSpPr>
          <p:cNvPr id="640" name="Google Shape;640;p57"/>
          <p:cNvSpPr/>
          <p:nvPr/>
        </p:nvSpPr>
        <p:spPr>
          <a:xfrm>
            <a:off x="398205" y="1519600"/>
            <a:ext cx="8288595" cy="1325748"/>
          </a:xfrm>
          <a:prstGeom prst="rect">
            <a:avLst/>
          </a:prstGeom>
          <a:blipFill rotWithShape="1">
            <a:blip r:embed="rId3">
              <a:alphaModFix/>
            </a:blip>
            <a:stretch>
              <a:fillRect l="-457" t="-960"/>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641" name="Google Shape;641;p57"/>
          <p:cNvSpPr/>
          <p:nvPr/>
        </p:nvSpPr>
        <p:spPr>
          <a:xfrm>
            <a:off x="398205" y="534930"/>
            <a:ext cx="8421331" cy="549574"/>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800">
                <a:solidFill>
                  <a:srgbClr val="002060"/>
                </a:solidFill>
                <a:latin typeface="Gill Sans"/>
                <a:ea typeface="Gill Sans"/>
                <a:cs typeface="Gill Sans"/>
                <a:sym typeface="Gill Sans"/>
              </a:rPr>
              <a:t>Step 1: Estimation of maximum water requirement </a:t>
            </a:r>
            <a:endParaRPr/>
          </a:p>
        </p:txBody>
      </p:sp>
      <p:sp>
        <p:nvSpPr>
          <p:cNvPr id="642" name="Google Shape;642;p57"/>
          <p:cNvSpPr/>
          <p:nvPr/>
        </p:nvSpPr>
        <p:spPr>
          <a:xfrm>
            <a:off x="4572000" y="2810657"/>
            <a:ext cx="4572000" cy="1201996"/>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1600" i="1">
                <a:solidFill>
                  <a:srgbClr val="002060"/>
                </a:solidFill>
                <a:latin typeface="Gill Sans"/>
                <a:ea typeface="Gill Sans"/>
                <a:cs typeface="Gill Sans"/>
                <a:sym typeface="Gill Sans"/>
              </a:rPr>
              <a:t>Where: A= irrigated area; Y: Depleted moisture; </a:t>
            </a:r>
            <a:endParaRPr/>
          </a:p>
          <a:p>
            <a:pPr marL="0" marR="0" lvl="0" indent="0" algn="l" rtl="0">
              <a:lnSpc>
                <a:spcPct val="115000"/>
              </a:lnSpc>
              <a:spcBef>
                <a:spcPts val="0"/>
              </a:spcBef>
              <a:spcAft>
                <a:spcPts val="0"/>
              </a:spcAft>
              <a:buNone/>
            </a:pPr>
            <a:r>
              <a:rPr lang="en-US" sz="1600" i="1">
                <a:solidFill>
                  <a:srgbClr val="002060"/>
                </a:solidFill>
                <a:latin typeface="Gill Sans"/>
                <a:ea typeface="Gill Sans"/>
                <a:cs typeface="Gill Sans"/>
                <a:sym typeface="Gill Sans"/>
              </a:rPr>
              <a:t>FC: Field capacity; Wp: Wilting point; </a:t>
            </a:r>
            <a:endParaRPr/>
          </a:p>
          <a:p>
            <a:pPr marL="0" marR="0" lvl="0" indent="0" algn="l" rtl="0">
              <a:lnSpc>
                <a:spcPct val="115000"/>
              </a:lnSpc>
              <a:spcBef>
                <a:spcPts val="0"/>
              </a:spcBef>
              <a:spcAft>
                <a:spcPts val="0"/>
              </a:spcAft>
              <a:buNone/>
            </a:pPr>
            <a:r>
              <a:rPr lang="en-US" sz="1600" i="1">
                <a:solidFill>
                  <a:srgbClr val="002060"/>
                </a:solidFill>
                <a:latin typeface="Gill Sans"/>
                <a:ea typeface="Gill Sans"/>
                <a:cs typeface="Gill Sans"/>
                <a:sym typeface="Gill Sans"/>
              </a:rPr>
              <a:t>D: Effective root zone depth and </a:t>
            </a:r>
            <a:endParaRPr/>
          </a:p>
          <a:p>
            <a:pPr marL="0" marR="0" lvl="0" indent="0" algn="l" rtl="0">
              <a:lnSpc>
                <a:spcPct val="115000"/>
              </a:lnSpc>
              <a:spcBef>
                <a:spcPts val="0"/>
              </a:spcBef>
              <a:spcAft>
                <a:spcPts val="0"/>
              </a:spcAft>
              <a:buNone/>
            </a:pPr>
            <a:r>
              <a:rPr lang="en-US" sz="1600" i="1">
                <a:solidFill>
                  <a:srgbClr val="002060"/>
                </a:solidFill>
                <a:latin typeface="Gill Sans"/>
                <a:ea typeface="Gill Sans"/>
                <a:cs typeface="Gill Sans"/>
                <a:sym typeface="Gill Sans"/>
              </a:rPr>
              <a:t>P: Wetting fraction., </a:t>
            </a:r>
            <a:endParaRPr/>
          </a:p>
        </p:txBody>
      </p:sp>
      <p:sp>
        <p:nvSpPr>
          <p:cNvPr id="643" name="Google Shape;643;p57"/>
          <p:cNvSpPr/>
          <p:nvPr/>
        </p:nvSpPr>
        <p:spPr>
          <a:xfrm>
            <a:off x="265469" y="2783823"/>
            <a:ext cx="4572000" cy="1290353"/>
          </a:xfrm>
          <a:prstGeom prst="rect">
            <a:avLst/>
          </a:prstGeom>
          <a:blipFill rotWithShape="1">
            <a:blip r:embed="rId4">
              <a:alphaModFix/>
            </a:blip>
            <a:stretch>
              <a:fillRect l="-1107"/>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644" name="Google Shape;644;p57"/>
          <p:cNvSpPr/>
          <p:nvPr/>
        </p:nvSpPr>
        <p:spPr>
          <a:xfrm>
            <a:off x="553062" y="5307234"/>
            <a:ext cx="8568814" cy="1508105"/>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1600">
                <a:solidFill>
                  <a:schemeClr val="dk1"/>
                </a:solidFill>
                <a:latin typeface="Gill Sans"/>
                <a:ea typeface="Gill Sans"/>
                <a:cs typeface="Gill Sans"/>
                <a:sym typeface="Gill Sans"/>
              </a:rPr>
              <a:t>Where:</a:t>
            </a:r>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a:solidFill>
                  <a:schemeClr val="dk1"/>
                </a:solidFill>
                <a:latin typeface="Gill Sans"/>
                <a:ea typeface="Gill Sans"/>
                <a:cs typeface="Gill Sans"/>
                <a:sym typeface="Gill Sans"/>
              </a:rPr>
              <a:t>Ks is volume of irrigation water stored in the root zone by volume of irrigation water delivered to the farm or field it can be 1 for sand soil, 0.9 for loam soil and 0.95 for clay soil.</a:t>
            </a:r>
            <a:endParaRPr sz="1400">
              <a:solidFill>
                <a:schemeClr val="dk1"/>
              </a:solidFill>
              <a:latin typeface="Gill Sans"/>
              <a:ea typeface="Gill Sans"/>
              <a:cs typeface="Gill Sans"/>
              <a:sym typeface="Gill Sans"/>
            </a:endParaRPr>
          </a:p>
          <a:p>
            <a:pPr marL="342900" marR="0" lvl="0" indent="-342900" algn="l" rtl="0">
              <a:lnSpc>
                <a:spcPct val="115000"/>
              </a:lnSpc>
              <a:spcBef>
                <a:spcPts val="0"/>
              </a:spcBef>
              <a:spcAft>
                <a:spcPts val="0"/>
              </a:spcAft>
              <a:buClr>
                <a:schemeClr val="dk1"/>
              </a:buClr>
              <a:buSzPts val="1600"/>
              <a:buFont typeface="Noto Sans Symbols"/>
              <a:buChar char="∙"/>
            </a:pPr>
            <a:r>
              <a:rPr lang="en-US" sz="1600">
                <a:solidFill>
                  <a:schemeClr val="dk1"/>
                </a:solidFill>
                <a:latin typeface="Gill Sans"/>
                <a:ea typeface="Gill Sans"/>
                <a:cs typeface="Gill Sans"/>
                <a:sym typeface="Gill Sans"/>
              </a:rPr>
              <a:t>EU: homogeneity of the dripper flow rate.</a:t>
            </a:r>
            <a:endParaRPr sz="1400">
              <a:solidFill>
                <a:schemeClr val="dk1"/>
              </a:solidFill>
              <a:latin typeface="Gill Sans"/>
              <a:ea typeface="Gill Sans"/>
              <a:cs typeface="Gill Sans"/>
              <a:sym typeface="Gill Sans"/>
            </a:endParaRPr>
          </a:p>
          <a:p>
            <a:pPr marL="0" marR="0" lvl="0" indent="0" algn="l" rtl="0">
              <a:lnSpc>
                <a:spcPct val="115000"/>
              </a:lnSpc>
              <a:spcBef>
                <a:spcPts val="0"/>
              </a:spcBef>
              <a:spcAft>
                <a:spcPts val="0"/>
              </a:spcAft>
              <a:buNone/>
            </a:pPr>
            <a:endParaRPr sz="1600">
              <a:solidFill>
                <a:schemeClr val="dk1"/>
              </a:solidFill>
              <a:latin typeface="Gill Sans"/>
              <a:ea typeface="Gill Sans"/>
              <a:cs typeface="Gill Sans"/>
              <a:sym typeface="Gill Sans"/>
            </a:endParaRPr>
          </a:p>
        </p:txBody>
      </p:sp>
      <p:sp>
        <p:nvSpPr>
          <p:cNvPr id="645" name="Google Shape;645;p57"/>
          <p:cNvSpPr/>
          <p:nvPr/>
        </p:nvSpPr>
        <p:spPr>
          <a:xfrm>
            <a:off x="265469" y="4074176"/>
            <a:ext cx="4572000" cy="1047979"/>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1800" b="1">
                <a:solidFill>
                  <a:schemeClr val="dk1"/>
                </a:solidFill>
                <a:latin typeface="Gill Sans"/>
                <a:ea typeface="Gill Sans"/>
                <a:cs typeface="Gill Sans"/>
                <a:sym typeface="Gill Sans"/>
              </a:rPr>
              <a:t>Ea efficiency of the irrigation, </a:t>
            </a:r>
            <a:endParaRPr/>
          </a:p>
          <a:p>
            <a:pPr marL="0" marR="0" lvl="0" indent="0" algn="l" rtl="0">
              <a:lnSpc>
                <a:spcPct val="115000"/>
              </a:lnSpc>
              <a:spcBef>
                <a:spcPts val="0"/>
              </a:spcBef>
              <a:spcAft>
                <a:spcPts val="0"/>
              </a:spcAft>
              <a:buNone/>
            </a:pPr>
            <a:endParaRPr sz="1800">
              <a:solidFill>
                <a:schemeClr val="dk1"/>
              </a:solidFill>
              <a:latin typeface="Gill Sans"/>
              <a:ea typeface="Gill Sans"/>
              <a:cs typeface="Gill Sans"/>
              <a:sym typeface="Gill Sans"/>
            </a:endParaRPr>
          </a:p>
          <a:p>
            <a:pPr marL="0" marR="0" lvl="0" indent="0" algn="l" rtl="0">
              <a:lnSpc>
                <a:spcPct val="115000"/>
              </a:lnSpc>
              <a:spcBef>
                <a:spcPts val="0"/>
              </a:spcBef>
              <a:spcAft>
                <a:spcPts val="0"/>
              </a:spcAft>
              <a:buNone/>
            </a:pPr>
            <a:r>
              <a:rPr lang="en-US" sz="1800">
                <a:solidFill>
                  <a:schemeClr val="dk1"/>
                </a:solidFill>
                <a:latin typeface="Gill Sans"/>
                <a:ea typeface="Gill Sans"/>
                <a:cs typeface="Gill Sans"/>
                <a:sym typeface="Gill Sans"/>
              </a:rPr>
              <a:t>With; Ea= Ks* EU</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649"/>
        <p:cNvGrpSpPr/>
        <p:nvPr/>
      </p:nvGrpSpPr>
      <p:grpSpPr>
        <a:xfrm>
          <a:off x="0" y="0"/>
          <a:ext cx="0" cy="0"/>
          <a:chOff x="0" y="0"/>
          <a:chExt cx="0" cy="0"/>
        </a:xfrm>
      </p:grpSpPr>
      <p:sp>
        <p:nvSpPr>
          <p:cNvPr id="650" name="Google Shape;650;p58"/>
          <p:cNvSpPr/>
          <p:nvPr/>
        </p:nvSpPr>
        <p:spPr>
          <a:xfrm>
            <a:off x="343921" y="712470"/>
            <a:ext cx="4424516" cy="2559355"/>
          </a:xfrm>
          <a:prstGeom prst="rect">
            <a:avLst/>
          </a:prstGeom>
          <a:blipFill rotWithShape="1">
            <a:blip r:embed="rId3">
              <a:alphaModFix/>
            </a:blip>
            <a:stretch>
              <a:fillRect l="-114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pic>
        <p:nvPicPr>
          <p:cNvPr id="651" name="Google Shape;651;p58"/>
          <p:cNvPicPr preferRelativeResize="0"/>
          <p:nvPr/>
        </p:nvPicPr>
        <p:blipFill rotWithShape="1">
          <a:blip r:embed="rId4">
            <a:alphaModFix/>
          </a:blip>
          <a:srcRect/>
          <a:stretch/>
        </p:blipFill>
        <p:spPr>
          <a:xfrm>
            <a:off x="4664066" y="1106127"/>
            <a:ext cx="4479934" cy="5560143"/>
          </a:xfrm>
          <a:prstGeom prst="rect">
            <a:avLst/>
          </a:prstGeom>
          <a:noFill/>
          <a:ln>
            <a:noFill/>
          </a:ln>
        </p:spPr>
      </p:pic>
      <p:sp>
        <p:nvSpPr>
          <p:cNvPr id="652" name="Google Shape;652;p58"/>
          <p:cNvSpPr/>
          <p:nvPr/>
        </p:nvSpPr>
        <p:spPr>
          <a:xfrm>
            <a:off x="343921" y="3586176"/>
            <a:ext cx="4034115" cy="1350113"/>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1200">
                <a:solidFill>
                  <a:schemeClr val="dk1"/>
                </a:solidFill>
                <a:latin typeface="Gill Sans"/>
                <a:ea typeface="Gill Sans"/>
                <a:cs typeface="Gill Sans"/>
                <a:sym typeface="Gill Sans"/>
              </a:rPr>
              <a:t>Where:</a:t>
            </a:r>
            <a:endParaRPr/>
          </a:p>
          <a:p>
            <a:pPr marL="342900" marR="0" lvl="0" indent="-342900" algn="l" rtl="0">
              <a:lnSpc>
                <a:spcPct val="115000"/>
              </a:lnSpc>
              <a:spcBef>
                <a:spcPts val="0"/>
              </a:spcBef>
              <a:spcAft>
                <a:spcPts val="0"/>
              </a:spcAft>
              <a:buClr>
                <a:schemeClr val="dk1"/>
              </a:buClr>
              <a:buSzPts val="1200"/>
              <a:buFont typeface="Noto Sans Symbols"/>
              <a:buChar char="∙"/>
            </a:pPr>
            <a:r>
              <a:rPr lang="en-US" sz="1200">
                <a:solidFill>
                  <a:schemeClr val="dk1"/>
                </a:solidFill>
                <a:latin typeface="Gill Sans"/>
                <a:ea typeface="Gill Sans"/>
                <a:cs typeface="Gill Sans"/>
                <a:sym typeface="Gill Sans"/>
              </a:rPr>
              <a:t>ECw : salinity of the applied irrigation water in dS/m</a:t>
            </a:r>
            <a:endParaRPr sz="1100">
              <a:solidFill>
                <a:schemeClr val="dk1"/>
              </a:solidFill>
              <a:latin typeface="Gill Sans"/>
              <a:ea typeface="Gill Sans"/>
              <a:cs typeface="Gill Sans"/>
              <a:sym typeface="Gill Sans"/>
            </a:endParaRPr>
          </a:p>
          <a:p>
            <a:pPr marL="342900" marR="0" lvl="0" indent="-342900" algn="l" rtl="0">
              <a:lnSpc>
                <a:spcPct val="115000"/>
              </a:lnSpc>
              <a:spcBef>
                <a:spcPts val="0"/>
              </a:spcBef>
              <a:spcAft>
                <a:spcPts val="0"/>
              </a:spcAft>
              <a:buClr>
                <a:schemeClr val="dk1"/>
              </a:buClr>
              <a:buSzPts val="1200"/>
              <a:buFont typeface="Noto Sans Symbols"/>
              <a:buChar char="∙"/>
            </a:pPr>
            <a:r>
              <a:rPr lang="en-US" sz="1200">
                <a:solidFill>
                  <a:schemeClr val="dk1"/>
                </a:solidFill>
                <a:latin typeface="Gill Sans"/>
                <a:ea typeface="Gill Sans"/>
                <a:cs typeface="Gill Sans"/>
                <a:sym typeface="Gill Sans"/>
              </a:rPr>
              <a:t>ECe: average soil salinity tolerated by the crop as measured on a soil saturation extract to obtain acceptable yield (for example only 10% of yield reduction)</a:t>
            </a:r>
            <a:endParaRPr sz="1100">
              <a:solidFill>
                <a:schemeClr val="dk1"/>
              </a:solidFill>
              <a:latin typeface="Gill Sans"/>
              <a:ea typeface="Gill Sans"/>
              <a:cs typeface="Gill Sans"/>
              <a:sym typeface="Gill Sans"/>
            </a:endParaRPr>
          </a:p>
        </p:txBody>
      </p:sp>
      <p:sp>
        <p:nvSpPr>
          <p:cNvPr id="653" name="Google Shape;653;p58"/>
          <p:cNvSpPr/>
          <p:nvPr/>
        </p:nvSpPr>
        <p:spPr>
          <a:xfrm>
            <a:off x="4664066" y="712470"/>
            <a:ext cx="4424516" cy="2539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b="1">
                <a:solidFill>
                  <a:srgbClr val="000000"/>
                </a:solidFill>
                <a:latin typeface="Gill Sans"/>
                <a:ea typeface="Gill Sans"/>
                <a:cs typeface="Gill Sans"/>
                <a:sym typeface="Gill Sans"/>
              </a:rPr>
              <a:t>Fruit crop tolerance to irrigation with saline water with loamy soil</a:t>
            </a:r>
            <a:endParaRPr sz="1050" b="1">
              <a:solidFill>
                <a:schemeClr val="dk1"/>
              </a:solidFill>
              <a:latin typeface="Gill Sans"/>
              <a:ea typeface="Gill Sans"/>
              <a:cs typeface="Gill Sans"/>
              <a:sym typeface="Gill Sans"/>
            </a:endParaRPr>
          </a:p>
        </p:txBody>
      </p:sp>
      <p:pic>
        <p:nvPicPr>
          <p:cNvPr id="654" name="Google Shape;654;p58"/>
          <p:cNvPicPr preferRelativeResize="0"/>
          <p:nvPr/>
        </p:nvPicPr>
        <p:blipFill rotWithShape="1">
          <a:blip r:embed="rId5">
            <a:alphaModFix/>
          </a:blip>
          <a:srcRect/>
          <a:stretch/>
        </p:blipFill>
        <p:spPr>
          <a:xfrm>
            <a:off x="7934632" y="6341806"/>
            <a:ext cx="1017639" cy="324464"/>
          </a:xfrm>
          <a:prstGeom prst="rect">
            <a:avLst/>
          </a:prstGeom>
          <a:noFill/>
          <a:ln w="9525" cap="flat" cmpd="sng">
            <a:solidFill>
              <a:schemeClr val="accent3"/>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658"/>
        <p:cNvGrpSpPr/>
        <p:nvPr/>
      </p:nvGrpSpPr>
      <p:grpSpPr>
        <a:xfrm>
          <a:off x="0" y="0"/>
          <a:ext cx="0" cy="0"/>
          <a:chOff x="0" y="0"/>
          <a:chExt cx="0" cy="0"/>
        </a:xfrm>
      </p:grpSpPr>
      <p:sp>
        <p:nvSpPr>
          <p:cNvPr id="659" name="Google Shape;659;p59"/>
          <p:cNvSpPr/>
          <p:nvPr/>
        </p:nvSpPr>
        <p:spPr>
          <a:xfrm>
            <a:off x="426389" y="913075"/>
            <a:ext cx="4999704" cy="2000548"/>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600">
                <a:solidFill>
                  <a:schemeClr val="dk1"/>
                </a:solidFill>
                <a:latin typeface="Gill Sans"/>
                <a:ea typeface="Gill Sans"/>
                <a:cs typeface="Gill Sans"/>
                <a:sym typeface="Gill Sans"/>
              </a:rPr>
              <a:t> </a:t>
            </a:r>
            <a:endParaRPr/>
          </a:p>
          <a:p>
            <a:pPr marL="0" marR="0" lvl="0" indent="0" algn="just" rtl="0">
              <a:spcBef>
                <a:spcPts val="0"/>
              </a:spcBef>
              <a:spcAft>
                <a:spcPts val="0"/>
              </a:spcAft>
              <a:buNone/>
            </a:pPr>
            <a:r>
              <a:rPr lang="en-US" sz="1800">
                <a:solidFill>
                  <a:schemeClr val="dk1"/>
                </a:solidFill>
                <a:latin typeface="Gill Sans"/>
                <a:ea typeface="Gill Sans"/>
                <a:cs typeface="Gill Sans"/>
                <a:sym typeface="Gill Sans"/>
              </a:rPr>
              <a:t>Irritec program provided during the Training of Oct 7</a:t>
            </a:r>
            <a:r>
              <a:rPr lang="en-US" sz="1800" baseline="30000">
                <a:solidFill>
                  <a:schemeClr val="dk1"/>
                </a:solidFill>
                <a:latin typeface="Gill Sans"/>
                <a:ea typeface="Gill Sans"/>
                <a:cs typeface="Gill Sans"/>
                <a:sym typeface="Gill Sans"/>
              </a:rPr>
              <a:t>th</a:t>
            </a:r>
            <a:r>
              <a:rPr lang="en-US" sz="1800">
                <a:solidFill>
                  <a:schemeClr val="dk1"/>
                </a:solidFill>
                <a:latin typeface="Gill Sans"/>
                <a:ea typeface="Gill Sans"/>
                <a:cs typeface="Gill Sans"/>
                <a:sym typeface="Gill Sans"/>
              </a:rPr>
              <a:t>, 2019, to determine the maximum crop water requirements can be used, including the impact of the irrigation efficiency. The result shows that the maximum daily crop water requirements in mm/day can reach 6.</a:t>
            </a:r>
            <a:endParaRPr/>
          </a:p>
        </p:txBody>
      </p:sp>
      <p:pic>
        <p:nvPicPr>
          <p:cNvPr id="660" name="Google Shape;660;p59"/>
          <p:cNvPicPr preferRelativeResize="0"/>
          <p:nvPr/>
        </p:nvPicPr>
        <p:blipFill rotWithShape="1">
          <a:blip r:embed="rId3">
            <a:alphaModFix/>
          </a:blip>
          <a:srcRect/>
          <a:stretch/>
        </p:blipFill>
        <p:spPr>
          <a:xfrm>
            <a:off x="5469443" y="439337"/>
            <a:ext cx="3248168" cy="2305488"/>
          </a:xfrm>
          <a:prstGeom prst="rect">
            <a:avLst/>
          </a:prstGeom>
          <a:noFill/>
          <a:ln>
            <a:noFill/>
          </a:ln>
        </p:spPr>
      </p:pic>
      <p:pic>
        <p:nvPicPr>
          <p:cNvPr id="661" name="Google Shape;661;p59"/>
          <p:cNvPicPr preferRelativeResize="0"/>
          <p:nvPr/>
        </p:nvPicPr>
        <p:blipFill rotWithShape="1">
          <a:blip r:embed="rId4">
            <a:alphaModFix/>
          </a:blip>
          <a:srcRect/>
          <a:stretch/>
        </p:blipFill>
        <p:spPr>
          <a:xfrm>
            <a:off x="5469443" y="2920550"/>
            <a:ext cx="3342174" cy="1773882"/>
          </a:xfrm>
          <a:prstGeom prst="rect">
            <a:avLst/>
          </a:prstGeom>
          <a:noFill/>
          <a:ln>
            <a:noFill/>
          </a:ln>
        </p:spPr>
      </p:pic>
      <p:sp>
        <p:nvSpPr>
          <p:cNvPr id="662" name="Google Shape;662;p59"/>
          <p:cNvSpPr/>
          <p:nvPr/>
        </p:nvSpPr>
        <p:spPr>
          <a:xfrm>
            <a:off x="436410" y="3429000"/>
            <a:ext cx="4748981" cy="92333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Gill Sans"/>
                <a:ea typeface="Gill Sans"/>
                <a:cs typeface="Gill Sans"/>
                <a:sym typeface="Gill Sans"/>
              </a:rPr>
              <a:t>The brochures developed by WIT project can be used to estimate the maximum irrigation water requirements, 6.5 m</a:t>
            </a:r>
            <a:r>
              <a:rPr lang="en-US" sz="1800" baseline="30000">
                <a:solidFill>
                  <a:schemeClr val="dk1"/>
                </a:solidFill>
                <a:latin typeface="Gill Sans"/>
                <a:ea typeface="Gill Sans"/>
                <a:cs typeface="Gill Sans"/>
                <a:sym typeface="Gill Sans"/>
              </a:rPr>
              <a:t>3</a:t>
            </a:r>
            <a:r>
              <a:rPr lang="en-US" sz="1800">
                <a:solidFill>
                  <a:schemeClr val="dk1"/>
                </a:solidFill>
                <a:latin typeface="Gill Sans"/>
                <a:ea typeface="Gill Sans"/>
                <a:cs typeface="Gill Sans"/>
                <a:sym typeface="Gill Sans"/>
              </a:rPr>
              <a:t>/day/dunum. </a:t>
            </a:r>
            <a:endParaRPr/>
          </a:p>
        </p:txBody>
      </p:sp>
      <p:sp>
        <p:nvSpPr>
          <p:cNvPr id="663" name="Google Shape;663;p59"/>
          <p:cNvSpPr/>
          <p:nvPr/>
        </p:nvSpPr>
        <p:spPr>
          <a:xfrm>
            <a:off x="355571" y="4870157"/>
            <a:ext cx="5080543"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Gill Sans"/>
                <a:ea typeface="Gill Sans"/>
                <a:cs typeface="Gill Sans"/>
                <a:sym typeface="Gill Sans"/>
              </a:rPr>
              <a:t>On average, the current daily dose at the farm level is higher than these values considered for the peak season for irrigation sector sizing.</a:t>
            </a:r>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However, we should be careful to design a new system that delivers less than the requirement.</a:t>
            </a:r>
            <a:endParaRPr/>
          </a:p>
        </p:txBody>
      </p:sp>
      <p:pic>
        <p:nvPicPr>
          <p:cNvPr id="664" name="Google Shape;664;p59" descr="C:\Users\z.hammami\Pictures\20200531_102720_20200531_102950088.jpg"/>
          <p:cNvPicPr preferRelativeResize="0"/>
          <p:nvPr/>
        </p:nvPicPr>
        <p:blipFill rotWithShape="1">
          <a:blip r:embed="rId5">
            <a:alphaModFix/>
          </a:blip>
          <a:srcRect/>
          <a:stretch/>
        </p:blipFill>
        <p:spPr>
          <a:xfrm>
            <a:off x="5548463" y="4870157"/>
            <a:ext cx="3267224" cy="171068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668"/>
        <p:cNvGrpSpPr/>
        <p:nvPr/>
      </p:nvGrpSpPr>
      <p:grpSpPr>
        <a:xfrm>
          <a:off x="0" y="0"/>
          <a:ext cx="0" cy="0"/>
          <a:chOff x="0" y="0"/>
          <a:chExt cx="0" cy="0"/>
        </a:xfrm>
      </p:grpSpPr>
      <p:sp>
        <p:nvSpPr>
          <p:cNvPr id="669" name="Google Shape;669;p60"/>
          <p:cNvSpPr/>
          <p:nvPr/>
        </p:nvSpPr>
        <p:spPr>
          <a:xfrm>
            <a:off x="427703" y="639455"/>
            <a:ext cx="8303342" cy="909031"/>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400">
                <a:solidFill>
                  <a:srgbClr val="002060"/>
                </a:solidFill>
                <a:latin typeface="Gill Sans"/>
                <a:ea typeface="Gill Sans"/>
                <a:cs typeface="Gill Sans"/>
                <a:sym typeface="Gill Sans"/>
              </a:rPr>
              <a:t>Step 2: Emitters and irrigation time should be selected according to:</a:t>
            </a:r>
            <a:endParaRPr/>
          </a:p>
        </p:txBody>
      </p:sp>
      <p:sp>
        <p:nvSpPr>
          <p:cNvPr id="670" name="Google Shape;670;p60"/>
          <p:cNvSpPr/>
          <p:nvPr/>
        </p:nvSpPr>
        <p:spPr>
          <a:xfrm>
            <a:off x="560440" y="1673243"/>
            <a:ext cx="8332838" cy="87453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Soil texture and crop root zone system. </a:t>
            </a:r>
            <a:endParaRPr sz="1600">
              <a:solidFill>
                <a:schemeClr val="dk1"/>
              </a:solidFill>
              <a:latin typeface="Gill Sans"/>
              <a:ea typeface="Gill Sans"/>
              <a:cs typeface="Gill Sans"/>
              <a:sym typeface="Gill Sans"/>
            </a:endParaRPr>
          </a:p>
          <a:p>
            <a:pPr marL="342900" marR="0" lvl="0" indent="-342900" algn="l" rtl="0">
              <a:lnSpc>
                <a:spcPct val="150000"/>
              </a:lnSpc>
              <a:spcBef>
                <a:spcPts val="0"/>
              </a:spcBef>
              <a:spcAft>
                <a:spcPts val="0"/>
              </a:spcAft>
              <a:buClr>
                <a:schemeClr val="dk1"/>
              </a:buClr>
              <a:buSzPts val="1800"/>
              <a:buFont typeface="Arial"/>
              <a:buChar char="-"/>
            </a:pPr>
            <a:r>
              <a:rPr lang="en-US" sz="1800">
                <a:solidFill>
                  <a:schemeClr val="dk1"/>
                </a:solidFill>
                <a:latin typeface="Gill Sans"/>
                <a:ea typeface="Gill Sans"/>
                <a:cs typeface="Gill Sans"/>
                <a:sym typeface="Gill Sans"/>
              </a:rPr>
              <a:t>the peak demand irrigation season</a:t>
            </a:r>
            <a:endParaRPr sz="1600">
              <a:solidFill>
                <a:schemeClr val="dk1"/>
              </a:solidFill>
              <a:latin typeface="Gill Sans"/>
              <a:ea typeface="Gill Sans"/>
              <a:cs typeface="Gill Sans"/>
              <a:sym typeface="Gill Sans"/>
            </a:endParaRPr>
          </a:p>
        </p:txBody>
      </p:sp>
      <p:sp>
        <p:nvSpPr>
          <p:cNvPr id="671" name="Google Shape;671;p60"/>
          <p:cNvSpPr/>
          <p:nvPr/>
        </p:nvSpPr>
        <p:spPr>
          <a:xfrm>
            <a:off x="560440" y="4891433"/>
            <a:ext cx="8170606" cy="1200329"/>
          </a:xfrm>
          <a:prstGeom prst="rect">
            <a:avLst/>
          </a:prstGeom>
          <a:solidFill>
            <a:srgbClr val="C2F9F7">
              <a:alpha val="36862"/>
            </a:srgbClr>
          </a:solidFill>
          <a:ln>
            <a:noFill/>
          </a:ln>
        </p:spPr>
        <p:txBody>
          <a:bodyPr spcFirstLastPara="1" wrap="square" lIns="91425" tIns="45700" rIns="91425" bIns="45700" anchor="t" anchorCtr="0">
            <a:noAutofit/>
          </a:bodyPr>
          <a:lstStyle/>
          <a:p>
            <a:pPr marL="0" marR="0" lvl="0" indent="0" algn="just" rtl="0">
              <a:lnSpc>
                <a:spcPct val="150000"/>
              </a:lnSpc>
              <a:spcBef>
                <a:spcPts val="0"/>
              </a:spcBef>
              <a:spcAft>
                <a:spcPts val="0"/>
              </a:spcAft>
              <a:buNone/>
            </a:pPr>
            <a:r>
              <a:rPr lang="en-US" sz="1600" b="1">
                <a:solidFill>
                  <a:schemeClr val="dk1"/>
                </a:solidFill>
                <a:latin typeface="Gill Sans"/>
                <a:ea typeface="Gill Sans"/>
                <a:cs typeface="Gill Sans"/>
                <a:sym typeface="Gill Sans"/>
              </a:rPr>
              <a:t>However, Depending on the preference of the farmer or the field technician, it is possible to maintain the irrigation time at 3 hours, then the irrigation time = 3 h, with the number of drippers of one.</a:t>
            </a:r>
            <a:endParaRPr sz="1600" b="1">
              <a:solidFill>
                <a:schemeClr val="dk1"/>
              </a:solidFill>
              <a:latin typeface="Gill Sans"/>
              <a:ea typeface="Gill Sans"/>
              <a:cs typeface="Gill Sans"/>
              <a:sym typeface="Gill Sans"/>
            </a:endParaRPr>
          </a:p>
        </p:txBody>
      </p:sp>
      <p:sp>
        <p:nvSpPr>
          <p:cNvPr id="672" name="Google Shape;672;p60"/>
          <p:cNvSpPr/>
          <p:nvPr/>
        </p:nvSpPr>
        <p:spPr>
          <a:xfrm>
            <a:off x="560440" y="2832183"/>
            <a:ext cx="8332837" cy="1774845"/>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600">
                <a:solidFill>
                  <a:schemeClr val="dk1"/>
                </a:solidFill>
                <a:latin typeface="Gill Sans"/>
                <a:ea typeface="Gill Sans"/>
                <a:cs typeface="Gill Sans"/>
                <a:sym typeface="Gill Sans"/>
              </a:rPr>
              <a:t>Assuming two emitters of 24 l/h, placed on each tree are sufficient to wet the crop's effective root zone.  </a:t>
            </a:r>
            <a:endParaRPr sz="1400">
              <a:solidFill>
                <a:schemeClr val="dk1"/>
              </a:solidFill>
              <a:latin typeface="Gill Sans"/>
              <a:ea typeface="Gill Sans"/>
              <a:cs typeface="Gill Sans"/>
              <a:sym typeface="Gill Sans"/>
            </a:endParaRPr>
          </a:p>
          <a:p>
            <a:pPr marL="0" marR="0" lvl="0" indent="0" algn="l" rtl="0">
              <a:lnSpc>
                <a:spcPct val="150000"/>
              </a:lnSpc>
              <a:spcBef>
                <a:spcPts val="800"/>
              </a:spcBef>
              <a:spcAft>
                <a:spcPts val="0"/>
              </a:spcAft>
              <a:buNone/>
            </a:pPr>
            <a:r>
              <a:rPr lang="en-US" sz="1600" b="1">
                <a:solidFill>
                  <a:schemeClr val="dk1"/>
                </a:solidFill>
                <a:latin typeface="Gill Sans"/>
                <a:ea typeface="Gill Sans"/>
                <a:cs typeface="Gill Sans"/>
                <a:sym typeface="Gill Sans"/>
              </a:rPr>
              <a:t>Total quantity provided in one hour = 24 x 2 = 48 l/h </a:t>
            </a:r>
            <a:endParaRPr sz="1400">
              <a:solidFill>
                <a:schemeClr val="dk1"/>
              </a:solidFill>
              <a:latin typeface="Gill Sans"/>
              <a:ea typeface="Gill Sans"/>
              <a:cs typeface="Gill Sans"/>
              <a:sym typeface="Gill Sans"/>
            </a:endParaRPr>
          </a:p>
          <a:p>
            <a:pPr marL="0" marR="0" lvl="0" indent="0" algn="l" rtl="0">
              <a:lnSpc>
                <a:spcPct val="150000"/>
              </a:lnSpc>
              <a:spcBef>
                <a:spcPts val="800"/>
              </a:spcBef>
              <a:spcAft>
                <a:spcPts val="0"/>
              </a:spcAft>
              <a:buNone/>
            </a:pPr>
            <a:r>
              <a:rPr lang="en-US" sz="1600" b="1">
                <a:solidFill>
                  <a:schemeClr val="dk1"/>
                </a:solidFill>
                <a:latin typeface="Gill Sans"/>
                <a:ea typeface="Gill Sans"/>
                <a:cs typeface="Gill Sans"/>
                <a:sym typeface="Gill Sans"/>
              </a:rPr>
              <a:t>Irrigation time = 81/48 = 1 h 40 minutes </a:t>
            </a:r>
            <a:endParaRPr sz="1400">
              <a:solidFill>
                <a:schemeClr val="dk1"/>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677"/>
        <p:cNvGrpSpPr/>
        <p:nvPr/>
      </p:nvGrpSpPr>
      <p:grpSpPr>
        <a:xfrm>
          <a:off x="0" y="0"/>
          <a:ext cx="0" cy="0"/>
          <a:chOff x="0" y="0"/>
          <a:chExt cx="0" cy="0"/>
        </a:xfrm>
      </p:grpSpPr>
      <p:pic>
        <p:nvPicPr>
          <p:cNvPr id="678" name="Google Shape;678;p61"/>
          <p:cNvPicPr preferRelativeResize="0"/>
          <p:nvPr/>
        </p:nvPicPr>
        <p:blipFill rotWithShape="1">
          <a:blip r:embed="rId3">
            <a:alphaModFix/>
          </a:blip>
          <a:srcRect/>
          <a:stretch/>
        </p:blipFill>
        <p:spPr>
          <a:xfrm>
            <a:off x="656807" y="2287677"/>
            <a:ext cx="8162729" cy="3849923"/>
          </a:xfrm>
          <a:prstGeom prst="rect">
            <a:avLst/>
          </a:prstGeom>
          <a:noFill/>
          <a:ln>
            <a:noFill/>
          </a:ln>
        </p:spPr>
      </p:pic>
      <p:sp>
        <p:nvSpPr>
          <p:cNvPr id="679" name="Google Shape;679;p61"/>
          <p:cNvSpPr/>
          <p:nvPr/>
        </p:nvSpPr>
        <p:spPr>
          <a:xfrm>
            <a:off x="656807" y="6165502"/>
            <a:ext cx="8162729" cy="33714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200" u="sng">
                <a:solidFill>
                  <a:schemeClr val="hlink"/>
                </a:solidFill>
                <a:latin typeface="Gill Sans"/>
                <a:ea typeface="Gill Sans"/>
                <a:cs typeface="Gill Sans"/>
                <a:sym typeface="Gill Sans"/>
                <a:hlinkClick r:id="rId4"/>
              </a:rPr>
              <a:t>https://www.ars.usda.gov/research/software/download/?softwareid=492&amp;modecode=80-42-05-10%20?#downloadForm</a:t>
            </a:r>
            <a:endParaRPr sz="5400">
              <a:solidFill>
                <a:srgbClr val="002060"/>
              </a:solidFill>
              <a:latin typeface="Gill Sans"/>
              <a:ea typeface="Gill Sans"/>
              <a:cs typeface="Gill Sans"/>
              <a:sym typeface="Gill Sans"/>
            </a:endParaRPr>
          </a:p>
        </p:txBody>
      </p:sp>
      <p:sp>
        <p:nvSpPr>
          <p:cNvPr id="680" name="Google Shape;680;p61"/>
          <p:cNvSpPr/>
          <p:nvPr/>
        </p:nvSpPr>
        <p:spPr>
          <a:xfrm>
            <a:off x="593959" y="551614"/>
            <a:ext cx="8185355" cy="1477328"/>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a:solidFill>
                  <a:schemeClr val="dk1"/>
                </a:solidFill>
                <a:latin typeface="Gill Sans"/>
                <a:ea typeface="Gill Sans"/>
                <a:cs typeface="Gill Sans"/>
                <a:sym typeface="Gill Sans"/>
              </a:rPr>
              <a:t>However, the best option for 3 hours of irrigation and according to soil hydrologic characteristics, to wet the effective root zone of the trees, without losing water, the ideal number of PC emitters per tree could be 3 to 4 with a flow rate of 8 l/h. Low flow emitter can help keep water and fertilizer in the roots zone and avoid profound percolation loss.</a:t>
            </a:r>
            <a:endParaRPr sz="1800">
              <a:solidFill>
                <a:schemeClr val="dk1"/>
              </a:solidFill>
              <a:latin typeface="Gill Sans"/>
              <a:ea typeface="Gill Sans"/>
              <a:cs typeface="Gill Sans"/>
              <a:sym typeface="Gill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70"/>
        <p:cNvGrpSpPr/>
        <p:nvPr/>
      </p:nvGrpSpPr>
      <p:grpSpPr>
        <a:xfrm>
          <a:off x="0" y="0"/>
          <a:ext cx="0" cy="0"/>
          <a:chOff x="0" y="0"/>
          <a:chExt cx="0" cy="0"/>
        </a:xfrm>
      </p:grpSpPr>
      <p:sp>
        <p:nvSpPr>
          <p:cNvPr id="171" name="Google Shape;171;p26"/>
          <p:cNvSpPr txBox="1">
            <a:spLocks noGrp="1"/>
          </p:cNvSpPr>
          <p:nvPr>
            <p:ph type="body" idx="3"/>
          </p:nvPr>
        </p:nvSpPr>
        <p:spPr>
          <a:xfrm>
            <a:off x="457200" y="579198"/>
            <a:ext cx="8229600" cy="212725"/>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8F95A1"/>
              </a:buClr>
              <a:buSzPts val="1400"/>
              <a:buNone/>
            </a:pPr>
            <a:r>
              <a:rPr lang="en-US"/>
              <a:t>WATER AUDIT AND EVALUATION OF IRRIGATION SYSTEMS </a:t>
            </a:r>
            <a:endParaRPr/>
          </a:p>
        </p:txBody>
      </p:sp>
      <p:sp>
        <p:nvSpPr>
          <p:cNvPr id="172" name="Google Shape;172;p26"/>
          <p:cNvSpPr/>
          <p:nvPr/>
        </p:nvSpPr>
        <p:spPr>
          <a:xfrm>
            <a:off x="457200" y="1037935"/>
            <a:ext cx="3948902" cy="462884"/>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2400">
                <a:solidFill>
                  <a:srgbClr val="002060"/>
                </a:solidFill>
                <a:latin typeface="Gill Sans"/>
                <a:ea typeface="Gill Sans"/>
                <a:cs typeface="Gill Sans"/>
                <a:sym typeface="Gill Sans"/>
              </a:rPr>
              <a:t>Irrigation system performance</a:t>
            </a:r>
            <a:endParaRPr sz="2000">
              <a:solidFill>
                <a:srgbClr val="002060"/>
              </a:solidFill>
              <a:latin typeface="Gill Sans"/>
              <a:ea typeface="Gill Sans"/>
              <a:cs typeface="Gill Sans"/>
              <a:sym typeface="Gill Sans"/>
            </a:endParaRPr>
          </a:p>
        </p:txBody>
      </p:sp>
      <p:pic>
        <p:nvPicPr>
          <p:cNvPr id="173" name="Google Shape;173;p26"/>
          <p:cNvPicPr preferRelativeResize="0"/>
          <p:nvPr/>
        </p:nvPicPr>
        <p:blipFill rotWithShape="1">
          <a:blip r:embed="rId3">
            <a:alphaModFix/>
          </a:blip>
          <a:srcRect l="29986"/>
          <a:stretch/>
        </p:blipFill>
        <p:spPr>
          <a:xfrm rot="5400000">
            <a:off x="5514976" y="1557411"/>
            <a:ext cx="2934000" cy="3592530"/>
          </a:xfrm>
          <a:prstGeom prst="rect">
            <a:avLst/>
          </a:prstGeom>
          <a:noFill/>
          <a:ln>
            <a:noFill/>
          </a:ln>
        </p:spPr>
      </p:pic>
      <p:sp>
        <p:nvSpPr>
          <p:cNvPr id="174" name="Google Shape;174;p26"/>
          <p:cNvSpPr/>
          <p:nvPr/>
        </p:nvSpPr>
        <p:spPr>
          <a:xfrm>
            <a:off x="457199" y="5129510"/>
            <a:ext cx="8321041" cy="1423018"/>
          </a:xfrm>
          <a:prstGeom prst="rect">
            <a:avLst/>
          </a:prstGeom>
          <a:noFill/>
          <a:ln>
            <a:noFill/>
          </a:ln>
        </p:spPr>
        <p:txBody>
          <a:bodyPr spcFirstLastPara="1" wrap="square" lIns="91425" tIns="45700" rIns="91425" bIns="45700" anchor="t" anchorCtr="0">
            <a:noAutofit/>
          </a:bodyPr>
          <a:lstStyle/>
          <a:p>
            <a:pPr marL="285750" marR="0" lvl="0" indent="-285750" algn="l" rtl="0">
              <a:lnSpc>
                <a:spcPct val="150000"/>
              </a:lnSpc>
              <a:spcBef>
                <a:spcPts val="0"/>
              </a:spcBef>
              <a:spcAft>
                <a:spcPts val="0"/>
              </a:spcAft>
              <a:buClr>
                <a:schemeClr val="dk1"/>
              </a:buClr>
              <a:buSzPts val="2000"/>
              <a:buFont typeface="Courier New"/>
              <a:buChar char="o"/>
            </a:pPr>
            <a:r>
              <a:rPr lang="en-US" sz="2000">
                <a:solidFill>
                  <a:schemeClr val="dk1"/>
                </a:solidFill>
                <a:latin typeface="Gill Sans"/>
                <a:ea typeface="Gill Sans"/>
                <a:cs typeface="Gill Sans"/>
                <a:sym typeface="Gill Sans"/>
              </a:rPr>
              <a:t>Irrigation system are not customized for each crop type.</a:t>
            </a:r>
            <a:endParaRPr/>
          </a:p>
          <a:p>
            <a:pPr marL="285750" marR="0" lvl="0" indent="-285750" algn="l" rtl="0">
              <a:lnSpc>
                <a:spcPct val="150000"/>
              </a:lnSpc>
              <a:spcBef>
                <a:spcPts val="0"/>
              </a:spcBef>
              <a:spcAft>
                <a:spcPts val="0"/>
              </a:spcAft>
              <a:buClr>
                <a:schemeClr val="dk1"/>
              </a:buClr>
              <a:buSzPts val="2000"/>
              <a:buFont typeface="Courier New"/>
              <a:buChar char="o"/>
            </a:pPr>
            <a:r>
              <a:rPr lang="en-US" sz="2000">
                <a:solidFill>
                  <a:schemeClr val="dk1"/>
                </a:solidFill>
                <a:latin typeface="Gill Sans"/>
                <a:ea typeface="Gill Sans"/>
                <a:cs typeface="Gill Sans"/>
                <a:sym typeface="Gill Sans"/>
              </a:rPr>
              <a:t>Irrigation system sizing is not based on the calculation of the irrigation dose.</a:t>
            </a:r>
            <a:endParaRPr/>
          </a:p>
          <a:p>
            <a:pPr marL="285750" marR="0" lvl="0" indent="-285750" algn="l" rtl="0">
              <a:lnSpc>
                <a:spcPct val="150000"/>
              </a:lnSpc>
              <a:spcBef>
                <a:spcPts val="0"/>
              </a:spcBef>
              <a:spcAft>
                <a:spcPts val="0"/>
              </a:spcAft>
              <a:buClr>
                <a:schemeClr val="dk1"/>
              </a:buClr>
              <a:buSzPts val="2000"/>
              <a:buFont typeface="Courier New"/>
              <a:buChar char="o"/>
            </a:pPr>
            <a:r>
              <a:rPr lang="en-US" sz="2000">
                <a:solidFill>
                  <a:schemeClr val="dk1"/>
                </a:solidFill>
                <a:latin typeface="Gill Sans"/>
                <a:ea typeface="Gill Sans"/>
                <a:cs typeface="Gill Sans"/>
                <a:sym typeface="Gill Sans"/>
              </a:rPr>
              <a:t>Visual soil over-saturation.</a:t>
            </a:r>
            <a:endParaRPr/>
          </a:p>
        </p:txBody>
      </p:sp>
      <p:pic>
        <p:nvPicPr>
          <p:cNvPr id="175" name="Google Shape;175;p26" descr="C:\Users\z.hammami\Documents\wit\visit jordan 25 31 01 2020\20200128_113228.jpg"/>
          <p:cNvPicPr preferRelativeResize="0"/>
          <p:nvPr/>
        </p:nvPicPr>
        <p:blipFill rotWithShape="1">
          <a:blip r:embed="rId4">
            <a:alphaModFix/>
          </a:blip>
          <a:srcRect/>
          <a:stretch/>
        </p:blipFill>
        <p:spPr>
          <a:xfrm rot="10800000">
            <a:off x="361556" y="1886678"/>
            <a:ext cx="4779819" cy="2933997"/>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684"/>
        <p:cNvGrpSpPr/>
        <p:nvPr/>
      </p:nvGrpSpPr>
      <p:grpSpPr>
        <a:xfrm>
          <a:off x="0" y="0"/>
          <a:ext cx="0" cy="0"/>
          <a:chOff x="0" y="0"/>
          <a:chExt cx="0" cy="0"/>
        </a:xfrm>
      </p:grpSpPr>
      <p:sp>
        <p:nvSpPr>
          <p:cNvPr id="685" name="Google Shape;685;p62"/>
          <p:cNvSpPr/>
          <p:nvPr/>
        </p:nvSpPr>
        <p:spPr>
          <a:xfrm>
            <a:off x="3983717" y="5301110"/>
            <a:ext cx="2825750" cy="1106487"/>
          </a:xfrm>
          <a:prstGeom prst="can">
            <a:avLst>
              <a:gd name="adj" fmla="val 47745"/>
            </a:avLst>
          </a:prstGeom>
          <a:solidFill>
            <a:srgbClr val="FF0000"/>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rgbClr val="C00000"/>
              </a:solidFill>
              <a:latin typeface="Arial"/>
              <a:ea typeface="Arial"/>
              <a:cs typeface="Arial"/>
              <a:sym typeface="Arial"/>
            </a:endParaRPr>
          </a:p>
        </p:txBody>
      </p:sp>
      <p:sp>
        <p:nvSpPr>
          <p:cNvPr id="686" name="Google Shape;686;p62"/>
          <p:cNvSpPr/>
          <p:nvPr/>
        </p:nvSpPr>
        <p:spPr>
          <a:xfrm>
            <a:off x="3983717" y="1376810"/>
            <a:ext cx="2825750" cy="2312987"/>
          </a:xfrm>
          <a:prstGeom prst="can">
            <a:avLst>
              <a:gd name="adj" fmla="val 21764"/>
            </a:avLst>
          </a:prstGeom>
          <a:solidFill>
            <a:srgbClr val="0000FF"/>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rgbClr val="C00000"/>
              </a:solidFill>
              <a:latin typeface="Arial"/>
              <a:ea typeface="Arial"/>
              <a:cs typeface="Arial"/>
              <a:sym typeface="Arial"/>
            </a:endParaRPr>
          </a:p>
        </p:txBody>
      </p:sp>
      <p:sp>
        <p:nvSpPr>
          <p:cNvPr id="687" name="Google Shape;687;p62"/>
          <p:cNvSpPr/>
          <p:nvPr/>
        </p:nvSpPr>
        <p:spPr>
          <a:xfrm>
            <a:off x="3975780" y="3178622"/>
            <a:ext cx="2827337" cy="2659063"/>
          </a:xfrm>
          <a:prstGeom prst="can">
            <a:avLst>
              <a:gd name="adj" fmla="val 20032"/>
            </a:avLst>
          </a:prstGeom>
          <a:solidFill>
            <a:schemeClr val="accent1"/>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rgbClr val="C00000"/>
              </a:solidFill>
              <a:latin typeface="Arial"/>
              <a:ea typeface="Arial"/>
              <a:cs typeface="Arial"/>
              <a:sym typeface="Arial"/>
            </a:endParaRPr>
          </a:p>
        </p:txBody>
      </p:sp>
      <p:sp>
        <p:nvSpPr>
          <p:cNvPr id="688" name="Google Shape;688;p62"/>
          <p:cNvSpPr/>
          <p:nvPr/>
        </p:nvSpPr>
        <p:spPr>
          <a:xfrm>
            <a:off x="3990067" y="4393060"/>
            <a:ext cx="2827338" cy="1460500"/>
          </a:xfrm>
          <a:prstGeom prst="can">
            <a:avLst>
              <a:gd name="adj" fmla="val 35097"/>
            </a:avLst>
          </a:prstGeom>
          <a:solidFill>
            <a:srgbClr val="FF99CC"/>
          </a:solid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rgbClr val="C00000"/>
              </a:solidFill>
              <a:latin typeface="Arial"/>
              <a:ea typeface="Arial"/>
              <a:cs typeface="Arial"/>
              <a:sym typeface="Arial"/>
            </a:endParaRPr>
          </a:p>
        </p:txBody>
      </p:sp>
      <p:sp>
        <p:nvSpPr>
          <p:cNvPr id="689" name="Google Shape;689;p62"/>
          <p:cNvSpPr/>
          <p:nvPr/>
        </p:nvSpPr>
        <p:spPr>
          <a:xfrm>
            <a:off x="3978955" y="1376810"/>
            <a:ext cx="2827337" cy="5026025"/>
          </a:xfrm>
          <a:prstGeom prst="can">
            <a:avLst>
              <a:gd name="adj" fmla="val 17513"/>
            </a:avLst>
          </a:prstGeom>
          <a:noFill/>
          <a:ln w="254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a:solidFill>
                <a:srgbClr val="C00000"/>
              </a:solidFill>
              <a:latin typeface="Arial"/>
              <a:ea typeface="Arial"/>
              <a:cs typeface="Arial"/>
              <a:sym typeface="Arial"/>
            </a:endParaRPr>
          </a:p>
        </p:txBody>
      </p:sp>
      <p:sp>
        <p:nvSpPr>
          <p:cNvPr id="690" name="Google Shape;690;p62"/>
          <p:cNvSpPr txBox="1"/>
          <p:nvPr/>
        </p:nvSpPr>
        <p:spPr>
          <a:xfrm>
            <a:off x="456627" y="439461"/>
            <a:ext cx="1722666"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2800"/>
              <a:buFont typeface="Gill Sans"/>
              <a:buNone/>
            </a:pPr>
            <a:r>
              <a:rPr lang="en-US" sz="2800">
                <a:solidFill>
                  <a:srgbClr val="002060"/>
                </a:solidFill>
                <a:latin typeface="Gill Sans"/>
                <a:ea typeface="Gill Sans"/>
                <a:cs typeface="Gill Sans"/>
                <a:sym typeface="Gill Sans"/>
              </a:rPr>
              <a:t>Example</a:t>
            </a:r>
            <a:endParaRPr/>
          </a:p>
        </p:txBody>
      </p:sp>
      <p:sp>
        <p:nvSpPr>
          <p:cNvPr id="691" name="Google Shape;691;p62"/>
          <p:cNvSpPr txBox="1"/>
          <p:nvPr/>
        </p:nvSpPr>
        <p:spPr>
          <a:xfrm>
            <a:off x="2939142" y="1416497"/>
            <a:ext cx="84455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Gill Sans"/>
              <a:buNone/>
            </a:pPr>
            <a:r>
              <a:rPr lang="en-US" sz="1800" b="1">
                <a:solidFill>
                  <a:srgbClr val="C00000"/>
                </a:solidFill>
                <a:latin typeface="Gill Sans"/>
                <a:ea typeface="Gill Sans"/>
                <a:cs typeface="Gill Sans"/>
                <a:sym typeface="Gill Sans"/>
              </a:rPr>
              <a:t>43%</a:t>
            </a:r>
            <a:endParaRPr/>
          </a:p>
        </p:txBody>
      </p:sp>
      <p:sp>
        <p:nvSpPr>
          <p:cNvPr id="692" name="Google Shape;692;p62"/>
          <p:cNvSpPr txBox="1"/>
          <p:nvPr/>
        </p:nvSpPr>
        <p:spPr>
          <a:xfrm>
            <a:off x="2865402" y="3259585"/>
            <a:ext cx="8445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Gill Sans"/>
              <a:buNone/>
            </a:pPr>
            <a:r>
              <a:rPr lang="en-US" sz="1800" b="1">
                <a:solidFill>
                  <a:srgbClr val="C00000"/>
                </a:solidFill>
                <a:latin typeface="Gill Sans"/>
                <a:ea typeface="Gill Sans"/>
                <a:cs typeface="Gill Sans"/>
                <a:sym typeface="Gill Sans"/>
              </a:rPr>
              <a:t>24.4%</a:t>
            </a:r>
            <a:endParaRPr/>
          </a:p>
        </p:txBody>
      </p:sp>
      <p:sp>
        <p:nvSpPr>
          <p:cNvPr id="693" name="Google Shape;693;p62"/>
          <p:cNvSpPr txBox="1"/>
          <p:nvPr/>
        </p:nvSpPr>
        <p:spPr>
          <a:xfrm>
            <a:off x="1977117" y="4367866"/>
            <a:ext cx="1844675" cy="6413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Gill Sans"/>
              <a:buNone/>
            </a:pPr>
            <a:r>
              <a:rPr lang="en-US" sz="1800" b="1">
                <a:solidFill>
                  <a:srgbClr val="C00000"/>
                </a:solidFill>
                <a:latin typeface="Gill Sans"/>
                <a:ea typeface="Gill Sans"/>
                <a:cs typeface="Gill Sans"/>
                <a:sym typeface="Gill Sans"/>
              </a:rPr>
              <a:t>50% available متوفر          </a:t>
            </a:r>
            <a:endParaRPr sz="1800" b="1">
              <a:solidFill>
                <a:srgbClr val="C00000"/>
              </a:solidFill>
              <a:latin typeface="Gill Sans"/>
              <a:ea typeface="Gill Sans"/>
              <a:cs typeface="Gill Sans"/>
              <a:sym typeface="Gill Sans"/>
            </a:endParaRPr>
          </a:p>
        </p:txBody>
      </p:sp>
      <p:sp>
        <p:nvSpPr>
          <p:cNvPr id="694" name="Google Shape;694;p62"/>
          <p:cNvSpPr txBox="1"/>
          <p:nvPr/>
        </p:nvSpPr>
        <p:spPr>
          <a:xfrm>
            <a:off x="2901042" y="5370960"/>
            <a:ext cx="84455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Gill Sans"/>
              <a:buNone/>
            </a:pPr>
            <a:r>
              <a:rPr lang="en-US" sz="1800" b="1">
                <a:solidFill>
                  <a:srgbClr val="C00000"/>
                </a:solidFill>
                <a:latin typeface="Gill Sans"/>
                <a:ea typeface="Gill Sans"/>
                <a:cs typeface="Gill Sans"/>
                <a:sym typeface="Gill Sans"/>
              </a:rPr>
              <a:t>10.7%</a:t>
            </a:r>
            <a:endParaRPr/>
          </a:p>
        </p:txBody>
      </p:sp>
      <p:sp>
        <p:nvSpPr>
          <p:cNvPr id="695" name="Google Shape;695;p62"/>
          <p:cNvSpPr txBox="1"/>
          <p:nvPr/>
        </p:nvSpPr>
        <p:spPr>
          <a:xfrm>
            <a:off x="7087280" y="1454597"/>
            <a:ext cx="16891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Gill Sans"/>
              <a:buNone/>
            </a:pPr>
            <a:r>
              <a:rPr lang="en-US" sz="1800" b="1">
                <a:solidFill>
                  <a:srgbClr val="C00000"/>
                </a:solidFill>
                <a:latin typeface="Gill Sans"/>
                <a:ea typeface="Gill Sans"/>
                <a:cs typeface="Gill Sans"/>
                <a:sym typeface="Gill Sans"/>
              </a:rPr>
              <a:t>193.5 mm</a:t>
            </a:r>
            <a:endParaRPr/>
          </a:p>
        </p:txBody>
      </p:sp>
      <p:sp>
        <p:nvSpPr>
          <p:cNvPr id="696" name="Google Shape;696;p62"/>
          <p:cNvSpPr txBox="1"/>
          <p:nvPr/>
        </p:nvSpPr>
        <p:spPr>
          <a:xfrm>
            <a:off x="7125380" y="3297685"/>
            <a:ext cx="168910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Gill Sans"/>
              <a:buNone/>
            </a:pPr>
            <a:r>
              <a:rPr lang="en-US" sz="1800" b="1">
                <a:solidFill>
                  <a:srgbClr val="C00000"/>
                </a:solidFill>
                <a:latin typeface="Gill Sans"/>
                <a:ea typeface="Gill Sans"/>
                <a:cs typeface="Gill Sans"/>
                <a:sym typeface="Gill Sans"/>
              </a:rPr>
              <a:t>47.2 mm</a:t>
            </a:r>
            <a:endParaRPr/>
          </a:p>
        </p:txBody>
      </p:sp>
      <p:sp>
        <p:nvSpPr>
          <p:cNvPr id="697" name="Google Shape;697;p62"/>
          <p:cNvSpPr txBox="1"/>
          <p:nvPr/>
        </p:nvSpPr>
        <p:spPr>
          <a:xfrm>
            <a:off x="7393667" y="3835847"/>
            <a:ext cx="16891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Gill Sans"/>
              <a:buNone/>
            </a:pPr>
            <a:r>
              <a:rPr lang="en-US" sz="1800" b="1">
                <a:solidFill>
                  <a:srgbClr val="C00000"/>
                </a:solidFill>
                <a:latin typeface="Gill Sans"/>
                <a:ea typeface="Gill Sans"/>
                <a:cs typeface="Gill Sans"/>
                <a:sym typeface="Gill Sans"/>
              </a:rPr>
              <a:t>14 mm</a:t>
            </a:r>
            <a:endParaRPr/>
          </a:p>
        </p:txBody>
      </p:sp>
      <p:sp>
        <p:nvSpPr>
          <p:cNvPr id="698" name="Google Shape;698;p62"/>
          <p:cNvSpPr txBox="1"/>
          <p:nvPr/>
        </p:nvSpPr>
        <p:spPr>
          <a:xfrm>
            <a:off x="7125380" y="5486847"/>
            <a:ext cx="16891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Gill Sans"/>
              <a:buNone/>
            </a:pPr>
            <a:r>
              <a:rPr lang="en-US" sz="1800" b="1">
                <a:solidFill>
                  <a:srgbClr val="C00000"/>
                </a:solidFill>
                <a:latin typeface="Gill Sans"/>
                <a:ea typeface="Gill Sans"/>
                <a:cs typeface="Gill Sans"/>
                <a:sym typeface="Gill Sans"/>
              </a:rPr>
              <a:t>20.7 mm</a:t>
            </a:r>
            <a:endParaRPr/>
          </a:p>
        </p:txBody>
      </p:sp>
      <p:cxnSp>
        <p:nvCxnSpPr>
          <p:cNvPr id="699" name="Google Shape;699;p62"/>
          <p:cNvCxnSpPr/>
          <p:nvPr/>
        </p:nvCxnSpPr>
        <p:spPr>
          <a:xfrm rot="10800000">
            <a:off x="7049180" y="3451672"/>
            <a:ext cx="0" cy="1190625"/>
          </a:xfrm>
          <a:prstGeom prst="straightConnector1">
            <a:avLst/>
          </a:prstGeom>
          <a:noFill/>
          <a:ln w="31750" cap="flat" cmpd="sng">
            <a:solidFill>
              <a:schemeClr val="dk1"/>
            </a:solidFill>
            <a:prstDash val="solid"/>
            <a:round/>
            <a:headEnd type="triangle" w="med" len="med"/>
            <a:tailEnd type="triangle" w="med" len="med"/>
          </a:ln>
        </p:spPr>
      </p:cxnSp>
      <p:cxnSp>
        <p:nvCxnSpPr>
          <p:cNvPr id="700" name="Google Shape;700;p62"/>
          <p:cNvCxnSpPr/>
          <p:nvPr/>
        </p:nvCxnSpPr>
        <p:spPr>
          <a:xfrm rot="10800000">
            <a:off x="8359774" y="1446728"/>
            <a:ext cx="0" cy="4724400"/>
          </a:xfrm>
          <a:prstGeom prst="straightConnector1">
            <a:avLst/>
          </a:prstGeom>
          <a:noFill/>
          <a:ln w="31750" cap="flat" cmpd="sng">
            <a:solidFill>
              <a:schemeClr val="dk1"/>
            </a:solidFill>
            <a:prstDash val="solid"/>
            <a:round/>
            <a:headEnd type="triangle" w="lg" len="lg"/>
            <a:tailEnd type="triangle" w="lg" len="lg"/>
          </a:ln>
        </p:spPr>
      </p:cxnSp>
      <p:sp>
        <p:nvSpPr>
          <p:cNvPr id="701" name="Google Shape;701;p62"/>
          <p:cNvSpPr txBox="1"/>
          <p:nvPr/>
        </p:nvSpPr>
        <p:spPr>
          <a:xfrm>
            <a:off x="8359774" y="3569600"/>
            <a:ext cx="9144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Gill Sans"/>
              <a:buNone/>
            </a:pPr>
            <a:r>
              <a:rPr lang="en-US" sz="1800" b="1">
                <a:solidFill>
                  <a:srgbClr val="C00000"/>
                </a:solidFill>
                <a:latin typeface="Gill Sans"/>
                <a:ea typeface="Gill Sans"/>
                <a:cs typeface="Gill Sans"/>
                <a:sym typeface="Gill Sans"/>
              </a:rPr>
              <a:t>90 cm</a:t>
            </a:r>
            <a:endParaRPr/>
          </a:p>
        </p:txBody>
      </p:sp>
      <p:cxnSp>
        <p:nvCxnSpPr>
          <p:cNvPr id="702" name="Google Shape;702;p62"/>
          <p:cNvCxnSpPr/>
          <p:nvPr/>
        </p:nvCxnSpPr>
        <p:spPr>
          <a:xfrm rot="10800000">
            <a:off x="3351668" y="6499706"/>
            <a:ext cx="5008106" cy="0"/>
          </a:xfrm>
          <a:prstGeom prst="straightConnector1">
            <a:avLst/>
          </a:prstGeom>
          <a:noFill/>
          <a:ln w="31750" cap="flat" cmpd="sng">
            <a:solidFill>
              <a:schemeClr val="dk1"/>
            </a:solidFill>
            <a:prstDash val="solid"/>
            <a:round/>
            <a:headEnd type="triangle" w="lg" len="lg"/>
            <a:tailEnd type="triangle" w="lg" len="lg"/>
          </a:ln>
        </p:spPr>
      </p:cxnSp>
      <p:sp>
        <p:nvSpPr>
          <p:cNvPr id="703" name="Google Shape;703;p62"/>
          <p:cNvSpPr txBox="1"/>
          <p:nvPr/>
        </p:nvSpPr>
        <p:spPr>
          <a:xfrm>
            <a:off x="5133975" y="6563625"/>
            <a:ext cx="9144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Gill Sans"/>
              <a:buNone/>
            </a:pPr>
            <a:r>
              <a:rPr lang="en-US" sz="1800" b="1">
                <a:solidFill>
                  <a:srgbClr val="C00000"/>
                </a:solidFill>
                <a:latin typeface="Gill Sans"/>
                <a:ea typeface="Gill Sans"/>
                <a:cs typeface="Gill Sans"/>
                <a:sym typeface="Gill Sans"/>
              </a:rPr>
              <a:t>50 cm</a:t>
            </a:r>
            <a:endParaRPr/>
          </a:p>
        </p:txBody>
      </p:sp>
      <p:sp>
        <p:nvSpPr>
          <p:cNvPr id="704" name="Google Shape;704;p62"/>
          <p:cNvSpPr txBox="1"/>
          <p:nvPr/>
        </p:nvSpPr>
        <p:spPr>
          <a:xfrm>
            <a:off x="4464727" y="1439216"/>
            <a:ext cx="2112963"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Gill Sans"/>
              <a:buNone/>
            </a:pPr>
            <a:r>
              <a:rPr lang="en-US" sz="1400" b="1">
                <a:solidFill>
                  <a:schemeClr val="dk1"/>
                </a:solidFill>
                <a:latin typeface="Gill Sans"/>
                <a:ea typeface="Gill Sans"/>
                <a:cs typeface="Gill Sans"/>
                <a:sym typeface="Gill Sans"/>
              </a:rPr>
              <a:t>Saturation التشبع   </a:t>
            </a:r>
            <a:endParaRPr sz="1400" b="1">
              <a:solidFill>
                <a:schemeClr val="dk1"/>
              </a:solidFill>
              <a:latin typeface="Gill Sans"/>
              <a:ea typeface="Gill Sans"/>
              <a:cs typeface="Gill Sans"/>
              <a:sym typeface="Gill Sans"/>
            </a:endParaRPr>
          </a:p>
        </p:txBody>
      </p:sp>
      <p:sp>
        <p:nvSpPr>
          <p:cNvPr id="705" name="Google Shape;705;p62"/>
          <p:cNvSpPr txBox="1"/>
          <p:nvPr/>
        </p:nvSpPr>
        <p:spPr>
          <a:xfrm>
            <a:off x="4383085" y="5863351"/>
            <a:ext cx="361632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Gill Sans"/>
              <a:buNone/>
            </a:pPr>
            <a:r>
              <a:rPr lang="en-US" sz="1400" b="1">
                <a:solidFill>
                  <a:schemeClr val="dk1"/>
                </a:solidFill>
                <a:latin typeface="Gill Sans"/>
                <a:ea typeface="Gill Sans"/>
                <a:cs typeface="Gill Sans"/>
                <a:sym typeface="Gill Sans"/>
              </a:rPr>
              <a:t>Wilting point نقطة الذبول    </a:t>
            </a:r>
            <a:endParaRPr sz="1400" b="1">
              <a:solidFill>
                <a:schemeClr val="dk1"/>
              </a:solidFill>
              <a:latin typeface="Gill Sans"/>
              <a:ea typeface="Gill Sans"/>
              <a:cs typeface="Gill Sans"/>
              <a:sym typeface="Gill Sans"/>
            </a:endParaRPr>
          </a:p>
        </p:txBody>
      </p:sp>
      <p:sp>
        <p:nvSpPr>
          <p:cNvPr id="706" name="Google Shape;706;p62"/>
          <p:cNvSpPr txBox="1"/>
          <p:nvPr/>
        </p:nvSpPr>
        <p:spPr>
          <a:xfrm>
            <a:off x="4330244" y="3267789"/>
            <a:ext cx="330993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Gill Sans"/>
              <a:buNone/>
            </a:pPr>
            <a:r>
              <a:rPr lang="en-US" sz="1400" b="1">
                <a:solidFill>
                  <a:schemeClr val="dk1"/>
                </a:solidFill>
                <a:latin typeface="Gill Sans"/>
                <a:ea typeface="Gill Sans"/>
                <a:cs typeface="Gill Sans"/>
                <a:sym typeface="Gill Sans"/>
              </a:rPr>
              <a:t>Field capacity السعة الحقلية  </a:t>
            </a:r>
            <a:endParaRPr sz="1400" b="1">
              <a:solidFill>
                <a:schemeClr val="dk1"/>
              </a:solidFill>
              <a:latin typeface="Gill Sans"/>
              <a:ea typeface="Gill Sans"/>
              <a:cs typeface="Gill Sans"/>
              <a:sym typeface="Gill Sans"/>
            </a:endParaRPr>
          </a:p>
        </p:txBody>
      </p:sp>
      <p:sp>
        <p:nvSpPr>
          <p:cNvPr id="707" name="Google Shape;707;p62"/>
          <p:cNvSpPr txBox="1"/>
          <p:nvPr/>
        </p:nvSpPr>
        <p:spPr>
          <a:xfrm>
            <a:off x="4479242" y="4541871"/>
            <a:ext cx="327342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Gill Sans"/>
              <a:buNone/>
            </a:pPr>
            <a:r>
              <a:rPr lang="en-US" sz="1400" b="1">
                <a:solidFill>
                  <a:schemeClr val="dk1"/>
                </a:solidFill>
                <a:latin typeface="Gill Sans"/>
                <a:ea typeface="Gill Sans"/>
                <a:cs typeface="Gill Sans"/>
                <a:sym typeface="Gill Sans"/>
              </a:rPr>
              <a:t>Stress point   نقطة الجهد   </a:t>
            </a:r>
            <a:endParaRPr sz="1400" b="1">
              <a:solidFill>
                <a:schemeClr val="dk1"/>
              </a:solidFill>
              <a:latin typeface="Gill Sans"/>
              <a:ea typeface="Gill Sans"/>
              <a:cs typeface="Gill Sans"/>
              <a:sym typeface="Gill Sans"/>
            </a:endParaRPr>
          </a:p>
        </p:txBody>
      </p:sp>
      <p:cxnSp>
        <p:nvCxnSpPr>
          <p:cNvPr id="708" name="Google Shape;708;p62"/>
          <p:cNvCxnSpPr/>
          <p:nvPr/>
        </p:nvCxnSpPr>
        <p:spPr>
          <a:xfrm>
            <a:off x="3617232" y="1606997"/>
            <a:ext cx="435429" cy="0"/>
          </a:xfrm>
          <a:prstGeom prst="straightConnector1">
            <a:avLst/>
          </a:prstGeom>
          <a:noFill/>
          <a:ln w="9525" cap="flat" cmpd="sng">
            <a:solidFill>
              <a:srgbClr val="0EA7A1"/>
            </a:solidFill>
            <a:prstDash val="dashDot"/>
            <a:round/>
            <a:headEnd type="none" w="sm" len="sm"/>
            <a:tailEnd type="none" w="sm" len="sm"/>
          </a:ln>
        </p:spPr>
      </p:cxnSp>
      <p:cxnSp>
        <p:nvCxnSpPr>
          <p:cNvPr id="709" name="Google Shape;709;p62"/>
          <p:cNvCxnSpPr/>
          <p:nvPr/>
        </p:nvCxnSpPr>
        <p:spPr>
          <a:xfrm>
            <a:off x="3609975" y="3457569"/>
            <a:ext cx="435429" cy="0"/>
          </a:xfrm>
          <a:prstGeom prst="straightConnector1">
            <a:avLst/>
          </a:prstGeom>
          <a:noFill/>
          <a:ln w="9525" cap="flat" cmpd="sng">
            <a:solidFill>
              <a:srgbClr val="0EA7A1"/>
            </a:solidFill>
            <a:prstDash val="dashDot"/>
            <a:round/>
            <a:headEnd type="none" w="sm" len="sm"/>
            <a:tailEnd type="none" w="sm" len="sm"/>
          </a:ln>
        </p:spPr>
      </p:cxnSp>
      <p:cxnSp>
        <p:nvCxnSpPr>
          <p:cNvPr id="710" name="Google Shape;710;p62"/>
          <p:cNvCxnSpPr/>
          <p:nvPr/>
        </p:nvCxnSpPr>
        <p:spPr>
          <a:xfrm>
            <a:off x="3580946" y="4662254"/>
            <a:ext cx="435429" cy="0"/>
          </a:xfrm>
          <a:prstGeom prst="straightConnector1">
            <a:avLst/>
          </a:prstGeom>
          <a:noFill/>
          <a:ln w="9525" cap="flat" cmpd="sng">
            <a:solidFill>
              <a:srgbClr val="0EA7A1"/>
            </a:solidFill>
            <a:prstDash val="dashDot"/>
            <a:round/>
            <a:headEnd type="none" w="sm" len="sm"/>
            <a:tailEnd type="none" w="sm" len="sm"/>
          </a:ln>
        </p:spPr>
      </p:cxnSp>
      <p:cxnSp>
        <p:nvCxnSpPr>
          <p:cNvPr id="711" name="Google Shape;711;p62"/>
          <p:cNvCxnSpPr/>
          <p:nvPr/>
        </p:nvCxnSpPr>
        <p:spPr>
          <a:xfrm>
            <a:off x="3566432" y="5620197"/>
            <a:ext cx="435429" cy="0"/>
          </a:xfrm>
          <a:prstGeom prst="straightConnector1">
            <a:avLst/>
          </a:prstGeom>
          <a:noFill/>
          <a:ln w="9525" cap="flat" cmpd="sng">
            <a:solidFill>
              <a:srgbClr val="0EA7A1"/>
            </a:solidFill>
            <a:prstDash val="dashDot"/>
            <a:round/>
            <a:headEnd type="none" w="sm" len="sm"/>
            <a:tailEnd type="none" w="sm" len="sm"/>
          </a:ln>
        </p:spPr>
      </p:cxnSp>
      <p:sp>
        <p:nvSpPr>
          <p:cNvPr id="712" name="Google Shape;712;p62"/>
          <p:cNvSpPr txBox="1"/>
          <p:nvPr/>
        </p:nvSpPr>
        <p:spPr>
          <a:xfrm rot="-5400000">
            <a:off x="493598" y="4136678"/>
            <a:ext cx="2112963" cy="8540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Gill Sans"/>
              <a:buNone/>
            </a:pPr>
            <a:r>
              <a:rPr lang="en-US" sz="2000" b="1">
                <a:solidFill>
                  <a:schemeClr val="dk1"/>
                </a:solidFill>
                <a:latin typeface="Gill Sans"/>
                <a:ea typeface="Gill Sans"/>
                <a:cs typeface="Gill Sans"/>
                <a:sym typeface="Gill Sans"/>
              </a:rPr>
              <a:t>Total available</a:t>
            </a:r>
            <a:endParaRPr sz="2000" b="1">
              <a:solidFill>
                <a:schemeClr val="dk1"/>
              </a:solidFill>
              <a:latin typeface="Gill Sans"/>
              <a:ea typeface="Gill Sans"/>
              <a:cs typeface="Gill Sans"/>
              <a:sym typeface="Gill Sans"/>
            </a:endParaRPr>
          </a:p>
          <a:p>
            <a:pPr marL="0" marR="0" lvl="0" indent="0" algn="ctr" rtl="0">
              <a:spcBef>
                <a:spcPts val="1000"/>
              </a:spcBef>
              <a:spcAft>
                <a:spcPts val="0"/>
              </a:spcAft>
              <a:buClr>
                <a:schemeClr val="dk1"/>
              </a:buClr>
              <a:buSzPts val="2000"/>
              <a:buFont typeface="Gill Sans"/>
              <a:buNone/>
            </a:pPr>
            <a:r>
              <a:rPr lang="en-US" sz="2000" b="1">
                <a:solidFill>
                  <a:schemeClr val="dk1"/>
                </a:solidFill>
                <a:latin typeface="Gill Sans"/>
                <a:ea typeface="Gill Sans"/>
                <a:cs typeface="Gill Sans"/>
                <a:sym typeface="Gill Sans"/>
              </a:rPr>
              <a:t> الكمية الكلية المتوفرة</a:t>
            </a:r>
            <a:endParaRPr sz="2000" b="1">
              <a:solidFill>
                <a:schemeClr val="dk1"/>
              </a:solidFill>
              <a:latin typeface="Gill Sans"/>
              <a:ea typeface="Gill Sans"/>
              <a:cs typeface="Gill Sans"/>
              <a:sym typeface="Gill Sans"/>
            </a:endParaRPr>
          </a:p>
        </p:txBody>
      </p:sp>
      <p:cxnSp>
        <p:nvCxnSpPr>
          <p:cNvPr id="713" name="Google Shape;713;p62"/>
          <p:cNvCxnSpPr/>
          <p:nvPr/>
        </p:nvCxnSpPr>
        <p:spPr>
          <a:xfrm rot="10800000">
            <a:off x="1977117" y="3485558"/>
            <a:ext cx="0" cy="2252113"/>
          </a:xfrm>
          <a:prstGeom prst="straightConnector1">
            <a:avLst/>
          </a:prstGeom>
          <a:noFill/>
          <a:ln w="31750" cap="flat" cmpd="sng">
            <a:solidFill>
              <a:schemeClr val="dk1"/>
            </a:solidFill>
            <a:prstDash val="solid"/>
            <a:round/>
            <a:headEnd type="triangle" w="med" len="med"/>
            <a:tailEnd type="triangle" w="med" len="med"/>
          </a:ln>
        </p:spPr>
      </p:cxnSp>
      <p:sp>
        <p:nvSpPr>
          <p:cNvPr id="714" name="Google Shape;714;p62"/>
          <p:cNvSpPr/>
          <p:nvPr/>
        </p:nvSpPr>
        <p:spPr>
          <a:xfrm>
            <a:off x="458258" y="1306156"/>
            <a:ext cx="2285622" cy="1169551"/>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1400"/>
              <a:buFont typeface="Gill Sans"/>
              <a:buNone/>
            </a:pPr>
            <a:r>
              <a:rPr lang="en-US" sz="1400" b="1">
                <a:solidFill>
                  <a:schemeClr val="dk1"/>
                </a:solidFill>
                <a:latin typeface="Gill Sans"/>
                <a:ea typeface="Gill Sans"/>
                <a:cs typeface="Gill Sans"/>
                <a:sym typeface="Gill Sans"/>
              </a:rPr>
              <a:t>Purpose of irrigation Maintain soil water content within a target range, to eliminate water stress.</a:t>
            </a:r>
            <a:endParaRPr sz="1400" b="1">
              <a:solidFill>
                <a:schemeClr val="dk1"/>
              </a:solidFill>
              <a:latin typeface="Gill Sans"/>
              <a:ea typeface="Gill Sans"/>
              <a:cs typeface="Gill Sans"/>
              <a:sym typeface="Gill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9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9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0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07"/>
                                        </p:tgtEl>
                                        <p:attrNameLst>
                                          <p:attrName>style.visibility</p:attrName>
                                        </p:attrNameLst>
                                      </p:cBhvr>
                                      <p:to>
                                        <p:strVal val="visible"/>
                                      </p:to>
                                    </p:set>
                                    <p:animEffect transition="in" filter="fade">
                                      <p:cBhvr>
                                        <p:cTn id="35" dur="500"/>
                                        <p:tgtEl>
                                          <p:spTgt spid="707"/>
                                        </p:tgtEl>
                                      </p:cBhvr>
                                    </p:animEffect>
                                  </p:childTnLst>
                                </p:cTn>
                              </p:par>
                              <p:par>
                                <p:cTn id="36" presetID="10" presetClass="entr" presetSubtype="0" fill="hold" nodeType="withEffect">
                                  <p:stCondLst>
                                    <p:cond delay="0"/>
                                  </p:stCondLst>
                                  <p:childTnLst>
                                    <p:set>
                                      <p:cBhvr>
                                        <p:cTn id="37" dur="1" fill="hold">
                                          <p:stCondLst>
                                            <p:cond delay="0"/>
                                          </p:stCondLst>
                                        </p:cTn>
                                        <p:tgtEl>
                                          <p:spTgt spid="688"/>
                                        </p:tgtEl>
                                        <p:attrNameLst>
                                          <p:attrName>style.visibility</p:attrName>
                                        </p:attrNameLst>
                                      </p:cBhvr>
                                      <p:to>
                                        <p:strVal val="visible"/>
                                      </p:to>
                                    </p:set>
                                    <p:animEffect transition="in" filter="fade">
                                      <p:cBhvr>
                                        <p:cTn id="38" dur="500"/>
                                        <p:tgtEl>
                                          <p:spTgt spid="68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9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9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93"/>
                                        </p:tgtEl>
                                        <p:attrNameLst>
                                          <p:attrName>style.visibility</p:attrName>
                                        </p:attrNameLst>
                                      </p:cBhvr>
                                      <p:to>
                                        <p:strVal val="visible"/>
                                      </p:to>
                                    </p:set>
                                  </p:childTnLst>
                                </p:cTn>
                              </p:par>
                              <p:par>
                                <p:cTn id="47" presetID="10" presetClass="entr" presetSubtype="0" fill="hold" nodeType="withEffect">
                                  <p:stCondLst>
                                    <p:cond delay="0"/>
                                  </p:stCondLst>
                                  <p:childTnLst>
                                    <p:set>
                                      <p:cBhvr>
                                        <p:cTn id="48" dur="1" fill="hold">
                                          <p:stCondLst>
                                            <p:cond delay="0"/>
                                          </p:stCondLst>
                                        </p:cTn>
                                        <p:tgtEl>
                                          <p:spTgt spid="712"/>
                                        </p:tgtEl>
                                        <p:attrNameLst>
                                          <p:attrName>style.visibility</p:attrName>
                                        </p:attrNameLst>
                                      </p:cBhvr>
                                      <p:to>
                                        <p:strVal val="visible"/>
                                      </p:to>
                                    </p:set>
                                    <p:animEffect transition="in" filter="fade">
                                      <p:cBhvr>
                                        <p:cTn id="49" dur="500"/>
                                        <p:tgtEl>
                                          <p:spTgt spid="712"/>
                                        </p:tgtEl>
                                      </p:cBhvr>
                                    </p:animEffect>
                                  </p:childTnLst>
                                </p:cTn>
                              </p:par>
                              <p:par>
                                <p:cTn id="50" presetID="1" presetClass="entr" presetSubtype="0" fill="hold" nodeType="withEffect">
                                  <p:stCondLst>
                                    <p:cond delay="0"/>
                                  </p:stCondLst>
                                  <p:childTnLst>
                                    <p:set>
                                      <p:cBhvr>
                                        <p:cTn id="51" dur="1" fill="hold">
                                          <p:stCondLst>
                                            <p:cond delay="0"/>
                                          </p:stCondLst>
                                        </p:cTn>
                                        <p:tgtEl>
                                          <p:spTgt spid="7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F2F2F2"/>
            </a:gs>
            <a:gs pos="100000">
              <a:srgbClr val="D8D8D8"/>
            </a:gs>
          </a:gsLst>
          <a:lin ang="16200000" scaled="0"/>
        </a:gradFill>
        <a:effectLst/>
      </p:bgPr>
    </p:bg>
    <p:spTree>
      <p:nvGrpSpPr>
        <p:cNvPr id="1" name="Shape 718"/>
        <p:cNvGrpSpPr/>
        <p:nvPr/>
      </p:nvGrpSpPr>
      <p:grpSpPr>
        <a:xfrm>
          <a:off x="0" y="0"/>
          <a:ext cx="0" cy="0"/>
          <a:chOff x="0" y="0"/>
          <a:chExt cx="0" cy="0"/>
        </a:xfrm>
      </p:grpSpPr>
      <p:sp>
        <p:nvSpPr>
          <p:cNvPr id="719" name="Google Shape;719;p63"/>
          <p:cNvSpPr/>
          <p:nvPr/>
        </p:nvSpPr>
        <p:spPr>
          <a:xfrm>
            <a:off x="2906682" y="2105825"/>
            <a:ext cx="5669281" cy="2313839"/>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3200">
                <a:solidFill>
                  <a:srgbClr val="002060"/>
                </a:solidFill>
                <a:latin typeface="Gill Sans"/>
                <a:ea typeface="Gill Sans"/>
                <a:cs typeface="Gill Sans"/>
                <a:sym typeface="Gill Sans"/>
              </a:rPr>
              <a:t>Step 3 &amp; Step 4: Discharge through each lateral &amp; Determination of the number of sectors</a:t>
            </a:r>
            <a:endParaRPr/>
          </a:p>
        </p:txBody>
      </p:sp>
    </p:spTree>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723"/>
        <p:cNvGrpSpPr/>
        <p:nvPr/>
      </p:nvGrpSpPr>
      <p:grpSpPr>
        <a:xfrm>
          <a:off x="0" y="0"/>
          <a:ext cx="0" cy="0"/>
          <a:chOff x="0" y="0"/>
          <a:chExt cx="0" cy="0"/>
        </a:xfrm>
      </p:grpSpPr>
      <p:pic>
        <p:nvPicPr>
          <p:cNvPr id="724" name="Google Shape;724;p64"/>
          <p:cNvPicPr preferRelativeResize="0"/>
          <p:nvPr/>
        </p:nvPicPr>
        <p:blipFill rotWithShape="1">
          <a:blip r:embed="rId3">
            <a:alphaModFix/>
          </a:blip>
          <a:srcRect/>
          <a:stretch/>
        </p:blipFill>
        <p:spPr>
          <a:xfrm>
            <a:off x="3607508" y="1920604"/>
            <a:ext cx="5269788" cy="2950119"/>
          </a:xfrm>
          <a:prstGeom prst="rect">
            <a:avLst/>
          </a:prstGeom>
          <a:noFill/>
          <a:ln>
            <a:noFill/>
          </a:ln>
        </p:spPr>
      </p:pic>
      <p:cxnSp>
        <p:nvCxnSpPr>
          <p:cNvPr id="725" name="Google Shape;725;p64"/>
          <p:cNvCxnSpPr/>
          <p:nvPr/>
        </p:nvCxnSpPr>
        <p:spPr>
          <a:xfrm rot="10800000" flipH="1">
            <a:off x="3769212" y="3121607"/>
            <a:ext cx="2540812" cy="133848"/>
          </a:xfrm>
          <a:prstGeom prst="straightConnector1">
            <a:avLst/>
          </a:prstGeom>
          <a:noFill/>
          <a:ln w="12700" cap="flat" cmpd="sng">
            <a:solidFill>
              <a:schemeClr val="dk2"/>
            </a:solidFill>
            <a:prstDash val="solid"/>
            <a:round/>
            <a:headEnd type="none" w="sm" len="sm"/>
            <a:tailEnd type="none" w="sm" len="sm"/>
          </a:ln>
        </p:spPr>
      </p:cxnSp>
      <p:cxnSp>
        <p:nvCxnSpPr>
          <p:cNvPr id="726" name="Google Shape;726;p64"/>
          <p:cNvCxnSpPr/>
          <p:nvPr/>
        </p:nvCxnSpPr>
        <p:spPr>
          <a:xfrm rot="10800000" flipH="1">
            <a:off x="3769212" y="3188531"/>
            <a:ext cx="2540812" cy="133848"/>
          </a:xfrm>
          <a:prstGeom prst="straightConnector1">
            <a:avLst/>
          </a:prstGeom>
          <a:noFill/>
          <a:ln w="12700" cap="flat" cmpd="sng">
            <a:solidFill>
              <a:schemeClr val="dk2"/>
            </a:solidFill>
            <a:prstDash val="solid"/>
            <a:round/>
            <a:headEnd type="none" w="sm" len="sm"/>
            <a:tailEnd type="none" w="sm" len="sm"/>
          </a:ln>
        </p:spPr>
      </p:cxnSp>
      <p:cxnSp>
        <p:nvCxnSpPr>
          <p:cNvPr id="727" name="Google Shape;727;p64"/>
          <p:cNvCxnSpPr/>
          <p:nvPr/>
        </p:nvCxnSpPr>
        <p:spPr>
          <a:xfrm rot="10800000">
            <a:off x="3921239" y="2826830"/>
            <a:ext cx="0" cy="428626"/>
          </a:xfrm>
          <a:prstGeom prst="straightConnector1">
            <a:avLst/>
          </a:prstGeom>
          <a:noFill/>
          <a:ln w="9525" cap="flat" cmpd="dbl">
            <a:solidFill>
              <a:srgbClr val="FFFF00"/>
            </a:solidFill>
            <a:prstDash val="solid"/>
            <a:round/>
            <a:headEnd type="none" w="sm" len="sm"/>
            <a:tailEnd type="none" w="sm" len="sm"/>
          </a:ln>
        </p:spPr>
      </p:cxnSp>
      <p:cxnSp>
        <p:nvCxnSpPr>
          <p:cNvPr id="728" name="Google Shape;728;p64"/>
          <p:cNvCxnSpPr/>
          <p:nvPr/>
        </p:nvCxnSpPr>
        <p:spPr>
          <a:xfrm rot="10800000">
            <a:off x="3926001" y="3322379"/>
            <a:ext cx="0" cy="752226"/>
          </a:xfrm>
          <a:prstGeom prst="straightConnector1">
            <a:avLst/>
          </a:prstGeom>
          <a:noFill/>
          <a:ln w="9525" cap="flat" cmpd="dbl">
            <a:solidFill>
              <a:srgbClr val="FFFF00"/>
            </a:solidFill>
            <a:prstDash val="solid"/>
            <a:round/>
            <a:headEnd type="none" w="sm" len="sm"/>
            <a:tailEnd type="none" w="sm" len="sm"/>
          </a:ln>
        </p:spPr>
      </p:cxnSp>
      <p:cxnSp>
        <p:nvCxnSpPr>
          <p:cNvPr id="729" name="Google Shape;729;p64"/>
          <p:cNvCxnSpPr/>
          <p:nvPr/>
        </p:nvCxnSpPr>
        <p:spPr>
          <a:xfrm rot="10800000">
            <a:off x="4035538" y="3322379"/>
            <a:ext cx="0" cy="752226"/>
          </a:xfrm>
          <a:prstGeom prst="straightConnector1">
            <a:avLst/>
          </a:prstGeom>
          <a:noFill/>
          <a:ln w="9525" cap="flat" cmpd="dbl">
            <a:solidFill>
              <a:srgbClr val="FFFF00"/>
            </a:solidFill>
            <a:prstDash val="solid"/>
            <a:round/>
            <a:headEnd type="none" w="sm" len="sm"/>
            <a:tailEnd type="none" w="sm" len="sm"/>
          </a:ln>
        </p:spPr>
      </p:cxnSp>
      <p:cxnSp>
        <p:nvCxnSpPr>
          <p:cNvPr id="730" name="Google Shape;730;p64"/>
          <p:cNvCxnSpPr/>
          <p:nvPr/>
        </p:nvCxnSpPr>
        <p:spPr>
          <a:xfrm rot="10800000">
            <a:off x="4135551" y="3298816"/>
            <a:ext cx="0" cy="752226"/>
          </a:xfrm>
          <a:prstGeom prst="straightConnector1">
            <a:avLst/>
          </a:prstGeom>
          <a:noFill/>
          <a:ln w="9525" cap="flat" cmpd="dbl">
            <a:solidFill>
              <a:srgbClr val="FFFF00"/>
            </a:solidFill>
            <a:prstDash val="solid"/>
            <a:round/>
            <a:headEnd type="none" w="sm" len="sm"/>
            <a:tailEnd type="none" w="sm" len="sm"/>
          </a:ln>
        </p:spPr>
      </p:cxnSp>
      <p:cxnSp>
        <p:nvCxnSpPr>
          <p:cNvPr id="731" name="Google Shape;731;p64"/>
          <p:cNvCxnSpPr/>
          <p:nvPr/>
        </p:nvCxnSpPr>
        <p:spPr>
          <a:xfrm rot="10800000">
            <a:off x="4235563" y="3298816"/>
            <a:ext cx="0" cy="752226"/>
          </a:xfrm>
          <a:prstGeom prst="straightConnector1">
            <a:avLst/>
          </a:prstGeom>
          <a:noFill/>
          <a:ln w="9525" cap="flat" cmpd="dbl">
            <a:solidFill>
              <a:srgbClr val="FFFF00"/>
            </a:solidFill>
            <a:prstDash val="solid"/>
            <a:round/>
            <a:headEnd type="none" w="sm" len="sm"/>
            <a:tailEnd type="none" w="sm" len="sm"/>
          </a:ln>
        </p:spPr>
      </p:cxnSp>
      <p:cxnSp>
        <p:nvCxnSpPr>
          <p:cNvPr id="732" name="Google Shape;732;p64"/>
          <p:cNvCxnSpPr/>
          <p:nvPr/>
        </p:nvCxnSpPr>
        <p:spPr>
          <a:xfrm rot="10800000">
            <a:off x="4326051" y="3298816"/>
            <a:ext cx="0" cy="775789"/>
          </a:xfrm>
          <a:prstGeom prst="straightConnector1">
            <a:avLst/>
          </a:prstGeom>
          <a:noFill/>
          <a:ln w="9525" cap="flat" cmpd="dbl">
            <a:solidFill>
              <a:srgbClr val="FFFF00"/>
            </a:solidFill>
            <a:prstDash val="solid"/>
            <a:round/>
            <a:headEnd type="none" w="sm" len="sm"/>
            <a:tailEnd type="none" w="sm" len="sm"/>
          </a:ln>
        </p:spPr>
      </p:cxnSp>
      <p:cxnSp>
        <p:nvCxnSpPr>
          <p:cNvPr id="733" name="Google Shape;733;p64"/>
          <p:cNvCxnSpPr/>
          <p:nvPr/>
        </p:nvCxnSpPr>
        <p:spPr>
          <a:xfrm rot="10800000">
            <a:off x="4407012" y="3298816"/>
            <a:ext cx="0" cy="828176"/>
          </a:xfrm>
          <a:prstGeom prst="straightConnector1">
            <a:avLst/>
          </a:prstGeom>
          <a:noFill/>
          <a:ln w="9525" cap="flat" cmpd="dbl">
            <a:solidFill>
              <a:srgbClr val="FFFF00"/>
            </a:solidFill>
            <a:prstDash val="solid"/>
            <a:round/>
            <a:headEnd type="none" w="sm" len="sm"/>
            <a:tailEnd type="none" w="sm" len="sm"/>
          </a:ln>
        </p:spPr>
      </p:cxnSp>
      <p:cxnSp>
        <p:nvCxnSpPr>
          <p:cNvPr id="734" name="Google Shape;734;p64"/>
          <p:cNvCxnSpPr/>
          <p:nvPr/>
        </p:nvCxnSpPr>
        <p:spPr>
          <a:xfrm rot="10800000">
            <a:off x="4035538" y="2817305"/>
            <a:ext cx="0" cy="428626"/>
          </a:xfrm>
          <a:prstGeom prst="straightConnector1">
            <a:avLst/>
          </a:prstGeom>
          <a:noFill/>
          <a:ln w="9525" cap="flat" cmpd="dbl">
            <a:solidFill>
              <a:srgbClr val="FFFF00"/>
            </a:solidFill>
            <a:prstDash val="solid"/>
            <a:round/>
            <a:headEnd type="none" w="sm" len="sm"/>
            <a:tailEnd type="none" w="sm" len="sm"/>
          </a:ln>
        </p:spPr>
      </p:cxnSp>
      <p:cxnSp>
        <p:nvCxnSpPr>
          <p:cNvPr id="735" name="Google Shape;735;p64"/>
          <p:cNvCxnSpPr/>
          <p:nvPr/>
        </p:nvCxnSpPr>
        <p:spPr>
          <a:xfrm rot="10800000">
            <a:off x="4135551" y="2817305"/>
            <a:ext cx="0" cy="428626"/>
          </a:xfrm>
          <a:prstGeom prst="straightConnector1">
            <a:avLst/>
          </a:prstGeom>
          <a:noFill/>
          <a:ln w="9525" cap="flat" cmpd="dbl">
            <a:solidFill>
              <a:srgbClr val="FFFF00"/>
            </a:solidFill>
            <a:prstDash val="solid"/>
            <a:round/>
            <a:headEnd type="none" w="sm" len="sm"/>
            <a:tailEnd type="none" w="sm" len="sm"/>
          </a:ln>
        </p:spPr>
      </p:cxnSp>
      <p:cxnSp>
        <p:nvCxnSpPr>
          <p:cNvPr id="736" name="Google Shape;736;p64"/>
          <p:cNvCxnSpPr/>
          <p:nvPr/>
        </p:nvCxnSpPr>
        <p:spPr>
          <a:xfrm rot="10800000">
            <a:off x="4221275" y="2812542"/>
            <a:ext cx="0" cy="428626"/>
          </a:xfrm>
          <a:prstGeom prst="straightConnector1">
            <a:avLst/>
          </a:prstGeom>
          <a:noFill/>
          <a:ln w="9525" cap="flat" cmpd="dbl">
            <a:solidFill>
              <a:srgbClr val="FFFF00"/>
            </a:solidFill>
            <a:prstDash val="solid"/>
            <a:round/>
            <a:headEnd type="none" w="sm" len="sm"/>
            <a:tailEnd type="none" w="sm" len="sm"/>
          </a:ln>
        </p:spPr>
      </p:cxnSp>
      <p:cxnSp>
        <p:nvCxnSpPr>
          <p:cNvPr id="737" name="Google Shape;737;p64"/>
          <p:cNvCxnSpPr/>
          <p:nvPr/>
        </p:nvCxnSpPr>
        <p:spPr>
          <a:xfrm rot="10800000">
            <a:off x="4321288" y="2788731"/>
            <a:ext cx="0" cy="428626"/>
          </a:xfrm>
          <a:prstGeom prst="straightConnector1">
            <a:avLst/>
          </a:prstGeom>
          <a:noFill/>
          <a:ln w="9525" cap="flat" cmpd="dbl">
            <a:solidFill>
              <a:srgbClr val="FFFF00"/>
            </a:solidFill>
            <a:prstDash val="solid"/>
            <a:round/>
            <a:headEnd type="none" w="sm" len="sm"/>
            <a:tailEnd type="none" w="sm" len="sm"/>
          </a:ln>
        </p:spPr>
      </p:cxnSp>
      <p:cxnSp>
        <p:nvCxnSpPr>
          <p:cNvPr id="738" name="Google Shape;738;p64"/>
          <p:cNvCxnSpPr/>
          <p:nvPr/>
        </p:nvCxnSpPr>
        <p:spPr>
          <a:xfrm rot="10800000">
            <a:off x="4416536" y="2803016"/>
            <a:ext cx="0" cy="428626"/>
          </a:xfrm>
          <a:prstGeom prst="straightConnector1">
            <a:avLst/>
          </a:prstGeom>
          <a:noFill/>
          <a:ln w="9525" cap="flat" cmpd="dbl">
            <a:solidFill>
              <a:srgbClr val="FFFF00"/>
            </a:solidFill>
            <a:prstDash val="solid"/>
            <a:round/>
            <a:headEnd type="none" w="sm" len="sm"/>
            <a:tailEnd type="none" w="sm" len="sm"/>
          </a:ln>
        </p:spPr>
      </p:cxnSp>
      <p:cxnSp>
        <p:nvCxnSpPr>
          <p:cNvPr id="739" name="Google Shape;739;p64"/>
          <p:cNvCxnSpPr/>
          <p:nvPr/>
        </p:nvCxnSpPr>
        <p:spPr>
          <a:xfrm rot="10800000">
            <a:off x="4502261" y="2788731"/>
            <a:ext cx="0" cy="428626"/>
          </a:xfrm>
          <a:prstGeom prst="straightConnector1">
            <a:avLst/>
          </a:prstGeom>
          <a:noFill/>
          <a:ln w="9525" cap="flat" cmpd="dbl">
            <a:solidFill>
              <a:srgbClr val="FFFF00"/>
            </a:solidFill>
            <a:prstDash val="solid"/>
            <a:round/>
            <a:headEnd type="none" w="sm" len="sm"/>
            <a:tailEnd type="none" w="sm" len="sm"/>
          </a:ln>
        </p:spPr>
      </p:cxnSp>
      <p:cxnSp>
        <p:nvCxnSpPr>
          <p:cNvPr id="740" name="Google Shape;740;p64"/>
          <p:cNvCxnSpPr/>
          <p:nvPr/>
        </p:nvCxnSpPr>
        <p:spPr>
          <a:xfrm rot="10800000">
            <a:off x="4502261" y="3298816"/>
            <a:ext cx="0" cy="828176"/>
          </a:xfrm>
          <a:prstGeom prst="straightConnector1">
            <a:avLst/>
          </a:prstGeom>
          <a:noFill/>
          <a:ln w="9525" cap="flat" cmpd="dbl">
            <a:solidFill>
              <a:srgbClr val="FFFF00"/>
            </a:solidFill>
            <a:prstDash val="solid"/>
            <a:round/>
            <a:headEnd type="none" w="sm" len="sm"/>
            <a:tailEnd type="none" w="sm" len="sm"/>
          </a:ln>
        </p:spPr>
      </p:cxnSp>
      <p:pic>
        <p:nvPicPr>
          <p:cNvPr id="741" name="Google Shape;741;p64" descr="C:\Users\z.hammami\Documents\wit\March 2020\photos\20200304_125810.jpg"/>
          <p:cNvPicPr preferRelativeResize="0"/>
          <p:nvPr/>
        </p:nvPicPr>
        <p:blipFill rotWithShape="1">
          <a:blip r:embed="rId4">
            <a:alphaModFix/>
          </a:blip>
          <a:srcRect/>
          <a:stretch/>
        </p:blipFill>
        <p:spPr>
          <a:xfrm rot="5400000">
            <a:off x="7900855" y="3753632"/>
            <a:ext cx="1127580" cy="746723"/>
          </a:xfrm>
          <a:prstGeom prst="rect">
            <a:avLst/>
          </a:prstGeom>
          <a:noFill/>
          <a:ln>
            <a:noFill/>
          </a:ln>
        </p:spPr>
      </p:pic>
      <p:cxnSp>
        <p:nvCxnSpPr>
          <p:cNvPr id="742" name="Google Shape;742;p64"/>
          <p:cNvCxnSpPr/>
          <p:nvPr/>
        </p:nvCxnSpPr>
        <p:spPr>
          <a:xfrm>
            <a:off x="4944224" y="3255456"/>
            <a:ext cx="7620" cy="819149"/>
          </a:xfrm>
          <a:prstGeom prst="straightConnector1">
            <a:avLst/>
          </a:prstGeom>
          <a:noFill/>
          <a:ln w="25400" cap="flat" cmpd="sng">
            <a:solidFill>
              <a:schemeClr val="lt1"/>
            </a:solidFill>
            <a:prstDash val="solid"/>
            <a:round/>
            <a:headEnd type="triangle" w="med" len="med"/>
            <a:tailEnd type="triangle" w="med" len="med"/>
          </a:ln>
          <a:effectLst>
            <a:outerShdw blurRad="40000" dist="20000" dir="5400000" rotWithShape="0">
              <a:srgbClr val="000000">
                <a:alpha val="37647"/>
              </a:srgbClr>
            </a:outerShdw>
          </a:effectLst>
        </p:spPr>
      </p:cxnSp>
      <p:cxnSp>
        <p:nvCxnSpPr>
          <p:cNvPr id="743" name="Google Shape;743;p64"/>
          <p:cNvCxnSpPr/>
          <p:nvPr/>
        </p:nvCxnSpPr>
        <p:spPr>
          <a:xfrm>
            <a:off x="4928984" y="2732532"/>
            <a:ext cx="7620" cy="455999"/>
          </a:xfrm>
          <a:prstGeom prst="straightConnector1">
            <a:avLst/>
          </a:prstGeom>
          <a:noFill/>
          <a:ln w="25400" cap="flat" cmpd="sng">
            <a:solidFill>
              <a:schemeClr val="lt1"/>
            </a:solidFill>
            <a:prstDash val="solid"/>
            <a:round/>
            <a:headEnd type="triangle" w="med" len="med"/>
            <a:tailEnd type="triangle" w="med" len="med"/>
          </a:ln>
          <a:effectLst>
            <a:outerShdw blurRad="40000" dist="20000" dir="5400000" rotWithShape="0">
              <a:srgbClr val="000000">
                <a:alpha val="37647"/>
              </a:srgbClr>
            </a:outerShdw>
          </a:effectLst>
        </p:spPr>
      </p:cxnSp>
      <p:cxnSp>
        <p:nvCxnSpPr>
          <p:cNvPr id="744" name="Google Shape;744;p64"/>
          <p:cNvCxnSpPr/>
          <p:nvPr/>
        </p:nvCxnSpPr>
        <p:spPr>
          <a:xfrm rot="10800000">
            <a:off x="4597514" y="2783469"/>
            <a:ext cx="0" cy="428626"/>
          </a:xfrm>
          <a:prstGeom prst="straightConnector1">
            <a:avLst/>
          </a:prstGeom>
          <a:noFill/>
          <a:ln w="9525" cap="flat" cmpd="dbl">
            <a:solidFill>
              <a:srgbClr val="FFFF00"/>
            </a:solidFill>
            <a:prstDash val="solid"/>
            <a:round/>
            <a:headEnd type="none" w="sm" len="sm"/>
            <a:tailEnd type="none" w="sm" len="sm"/>
          </a:ln>
        </p:spPr>
      </p:cxnSp>
      <p:cxnSp>
        <p:nvCxnSpPr>
          <p:cNvPr id="745" name="Google Shape;745;p64"/>
          <p:cNvCxnSpPr/>
          <p:nvPr/>
        </p:nvCxnSpPr>
        <p:spPr>
          <a:xfrm rot="10800000">
            <a:off x="4602276" y="3279018"/>
            <a:ext cx="0" cy="752226"/>
          </a:xfrm>
          <a:prstGeom prst="straightConnector1">
            <a:avLst/>
          </a:prstGeom>
          <a:noFill/>
          <a:ln w="9525" cap="flat" cmpd="dbl">
            <a:solidFill>
              <a:srgbClr val="FFFF00"/>
            </a:solidFill>
            <a:prstDash val="solid"/>
            <a:round/>
            <a:headEnd type="none" w="sm" len="sm"/>
            <a:tailEnd type="none" w="sm" len="sm"/>
          </a:ln>
        </p:spPr>
      </p:cxnSp>
      <p:cxnSp>
        <p:nvCxnSpPr>
          <p:cNvPr id="746" name="Google Shape;746;p64"/>
          <p:cNvCxnSpPr/>
          <p:nvPr/>
        </p:nvCxnSpPr>
        <p:spPr>
          <a:xfrm rot="10800000">
            <a:off x="4711813" y="3279018"/>
            <a:ext cx="0" cy="752226"/>
          </a:xfrm>
          <a:prstGeom prst="straightConnector1">
            <a:avLst/>
          </a:prstGeom>
          <a:noFill/>
          <a:ln w="9525" cap="flat" cmpd="dbl">
            <a:solidFill>
              <a:srgbClr val="FFFF00"/>
            </a:solidFill>
            <a:prstDash val="solid"/>
            <a:round/>
            <a:headEnd type="none" w="sm" len="sm"/>
            <a:tailEnd type="none" w="sm" len="sm"/>
          </a:ln>
        </p:spPr>
      </p:cxnSp>
      <p:cxnSp>
        <p:nvCxnSpPr>
          <p:cNvPr id="747" name="Google Shape;747;p64"/>
          <p:cNvCxnSpPr/>
          <p:nvPr/>
        </p:nvCxnSpPr>
        <p:spPr>
          <a:xfrm rot="10800000">
            <a:off x="4811826" y="3255455"/>
            <a:ext cx="0" cy="752226"/>
          </a:xfrm>
          <a:prstGeom prst="straightConnector1">
            <a:avLst/>
          </a:prstGeom>
          <a:noFill/>
          <a:ln w="9525" cap="flat" cmpd="dbl">
            <a:solidFill>
              <a:srgbClr val="FFFF00"/>
            </a:solidFill>
            <a:prstDash val="solid"/>
            <a:round/>
            <a:headEnd type="none" w="sm" len="sm"/>
            <a:tailEnd type="none" w="sm" len="sm"/>
          </a:ln>
        </p:spPr>
      </p:cxnSp>
      <p:cxnSp>
        <p:nvCxnSpPr>
          <p:cNvPr id="748" name="Google Shape;748;p64"/>
          <p:cNvCxnSpPr/>
          <p:nvPr/>
        </p:nvCxnSpPr>
        <p:spPr>
          <a:xfrm rot="10800000">
            <a:off x="4911838" y="3255455"/>
            <a:ext cx="0" cy="752226"/>
          </a:xfrm>
          <a:prstGeom prst="straightConnector1">
            <a:avLst/>
          </a:prstGeom>
          <a:noFill/>
          <a:ln w="9525" cap="flat" cmpd="dbl">
            <a:solidFill>
              <a:srgbClr val="FFFF00"/>
            </a:solidFill>
            <a:prstDash val="solid"/>
            <a:round/>
            <a:headEnd type="none" w="sm" len="sm"/>
            <a:tailEnd type="none" w="sm" len="sm"/>
          </a:ln>
        </p:spPr>
      </p:cxnSp>
      <p:cxnSp>
        <p:nvCxnSpPr>
          <p:cNvPr id="749" name="Google Shape;749;p64"/>
          <p:cNvCxnSpPr/>
          <p:nvPr/>
        </p:nvCxnSpPr>
        <p:spPr>
          <a:xfrm rot="10800000">
            <a:off x="5002326" y="3255455"/>
            <a:ext cx="0" cy="775789"/>
          </a:xfrm>
          <a:prstGeom prst="straightConnector1">
            <a:avLst/>
          </a:prstGeom>
          <a:noFill/>
          <a:ln w="9525" cap="flat" cmpd="dbl">
            <a:solidFill>
              <a:srgbClr val="FFFF00"/>
            </a:solidFill>
            <a:prstDash val="solid"/>
            <a:round/>
            <a:headEnd type="none" w="sm" len="sm"/>
            <a:tailEnd type="none" w="sm" len="sm"/>
          </a:ln>
        </p:spPr>
      </p:cxnSp>
      <p:cxnSp>
        <p:nvCxnSpPr>
          <p:cNvPr id="750" name="Google Shape;750;p64"/>
          <p:cNvCxnSpPr/>
          <p:nvPr/>
        </p:nvCxnSpPr>
        <p:spPr>
          <a:xfrm rot="10800000">
            <a:off x="5083287" y="3255455"/>
            <a:ext cx="0" cy="828176"/>
          </a:xfrm>
          <a:prstGeom prst="straightConnector1">
            <a:avLst/>
          </a:prstGeom>
          <a:noFill/>
          <a:ln w="9525" cap="flat" cmpd="dbl">
            <a:solidFill>
              <a:srgbClr val="FFFF00"/>
            </a:solidFill>
            <a:prstDash val="solid"/>
            <a:round/>
            <a:headEnd type="none" w="sm" len="sm"/>
            <a:tailEnd type="none" w="sm" len="sm"/>
          </a:ln>
        </p:spPr>
      </p:cxnSp>
      <p:cxnSp>
        <p:nvCxnSpPr>
          <p:cNvPr id="751" name="Google Shape;751;p64"/>
          <p:cNvCxnSpPr/>
          <p:nvPr/>
        </p:nvCxnSpPr>
        <p:spPr>
          <a:xfrm rot="10800000">
            <a:off x="4711813" y="2773944"/>
            <a:ext cx="0" cy="428626"/>
          </a:xfrm>
          <a:prstGeom prst="straightConnector1">
            <a:avLst/>
          </a:prstGeom>
          <a:noFill/>
          <a:ln w="9525" cap="flat" cmpd="dbl">
            <a:solidFill>
              <a:srgbClr val="FFFF00"/>
            </a:solidFill>
            <a:prstDash val="solid"/>
            <a:round/>
            <a:headEnd type="none" w="sm" len="sm"/>
            <a:tailEnd type="none" w="sm" len="sm"/>
          </a:ln>
        </p:spPr>
      </p:cxnSp>
      <p:cxnSp>
        <p:nvCxnSpPr>
          <p:cNvPr id="752" name="Google Shape;752;p64"/>
          <p:cNvCxnSpPr/>
          <p:nvPr/>
        </p:nvCxnSpPr>
        <p:spPr>
          <a:xfrm rot="10800000">
            <a:off x="4811826" y="2773944"/>
            <a:ext cx="0" cy="428626"/>
          </a:xfrm>
          <a:prstGeom prst="straightConnector1">
            <a:avLst/>
          </a:prstGeom>
          <a:noFill/>
          <a:ln w="9525" cap="flat" cmpd="dbl">
            <a:solidFill>
              <a:srgbClr val="FFFF00"/>
            </a:solidFill>
            <a:prstDash val="solid"/>
            <a:round/>
            <a:headEnd type="none" w="sm" len="sm"/>
            <a:tailEnd type="none" w="sm" len="sm"/>
          </a:ln>
        </p:spPr>
      </p:cxnSp>
      <p:cxnSp>
        <p:nvCxnSpPr>
          <p:cNvPr id="753" name="Google Shape;753;p64"/>
          <p:cNvCxnSpPr/>
          <p:nvPr/>
        </p:nvCxnSpPr>
        <p:spPr>
          <a:xfrm rot="10800000">
            <a:off x="4897550" y="2769181"/>
            <a:ext cx="0" cy="428626"/>
          </a:xfrm>
          <a:prstGeom prst="straightConnector1">
            <a:avLst/>
          </a:prstGeom>
          <a:noFill/>
          <a:ln w="9525" cap="flat" cmpd="dbl">
            <a:solidFill>
              <a:srgbClr val="FFFF00"/>
            </a:solidFill>
            <a:prstDash val="solid"/>
            <a:round/>
            <a:headEnd type="none" w="sm" len="sm"/>
            <a:tailEnd type="none" w="sm" len="sm"/>
          </a:ln>
        </p:spPr>
      </p:cxnSp>
      <p:cxnSp>
        <p:nvCxnSpPr>
          <p:cNvPr id="754" name="Google Shape;754;p64"/>
          <p:cNvCxnSpPr/>
          <p:nvPr/>
        </p:nvCxnSpPr>
        <p:spPr>
          <a:xfrm rot="10800000">
            <a:off x="4997563" y="2745370"/>
            <a:ext cx="0" cy="428626"/>
          </a:xfrm>
          <a:prstGeom prst="straightConnector1">
            <a:avLst/>
          </a:prstGeom>
          <a:noFill/>
          <a:ln w="9525" cap="flat" cmpd="dbl">
            <a:solidFill>
              <a:srgbClr val="FFFF00"/>
            </a:solidFill>
            <a:prstDash val="solid"/>
            <a:round/>
            <a:headEnd type="none" w="sm" len="sm"/>
            <a:tailEnd type="none" w="sm" len="sm"/>
          </a:ln>
        </p:spPr>
      </p:cxnSp>
      <p:cxnSp>
        <p:nvCxnSpPr>
          <p:cNvPr id="755" name="Google Shape;755;p64"/>
          <p:cNvCxnSpPr/>
          <p:nvPr/>
        </p:nvCxnSpPr>
        <p:spPr>
          <a:xfrm rot="10800000">
            <a:off x="5092811" y="2759655"/>
            <a:ext cx="0" cy="428626"/>
          </a:xfrm>
          <a:prstGeom prst="straightConnector1">
            <a:avLst/>
          </a:prstGeom>
          <a:noFill/>
          <a:ln w="9525" cap="flat" cmpd="dbl">
            <a:solidFill>
              <a:srgbClr val="FFFF00"/>
            </a:solidFill>
            <a:prstDash val="solid"/>
            <a:round/>
            <a:headEnd type="none" w="sm" len="sm"/>
            <a:tailEnd type="none" w="sm" len="sm"/>
          </a:ln>
        </p:spPr>
      </p:cxnSp>
      <p:cxnSp>
        <p:nvCxnSpPr>
          <p:cNvPr id="756" name="Google Shape;756;p64"/>
          <p:cNvCxnSpPr/>
          <p:nvPr/>
        </p:nvCxnSpPr>
        <p:spPr>
          <a:xfrm rot="10800000">
            <a:off x="5178536" y="2745370"/>
            <a:ext cx="0" cy="428626"/>
          </a:xfrm>
          <a:prstGeom prst="straightConnector1">
            <a:avLst/>
          </a:prstGeom>
          <a:noFill/>
          <a:ln w="9525" cap="flat" cmpd="dbl">
            <a:solidFill>
              <a:srgbClr val="FFFF00"/>
            </a:solidFill>
            <a:prstDash val="solid"/>
            <a:round/>
            <a:headEnd type="none" w="sm" len="sm"/>
            <a:tailEnd type="none" w="sm" len="sm"/>
          </a:ln>
        </p:spPr>
      </p:cxnSp>
      <p:cxnSp>
        <p:nvCxnSpPr>
          <p:cNvPr id="757" name="Google Shape;757;p64"/>
          <p:cNvCxnSpPr/>
          <p:nvPr/>
        </p:nvCxnSpPr>
        <p:spPr>
          <a:xfrm rot="10800000">
            <a:off x="5178536" y="3255455"/>
            <a:ext cx="0" cy="828176"/>
          </a:xfrm>
          <a:prstGeom prst="straightConnector1">
            <a:avLst/>
          </a:prstGeom>
          <a:noFill/>
          <a:ln w="9525" cap="flat" cmpd="dbl">
            <a:solidFill>
              <a:srgbClr val="FFFF00"/>
            </a:solidFill>
            <a:prstDash val="solid"/>
            <a:round/>
            <a:headEnd type="none" w="sm" len="sm"/>
            <a:tailEnd type="none" w="sm" len="sm"/>
          </a:ln>
        </p:spPr>
      </p:cxnSp>
      <p:cxnSp>
        <p:nvCxnSpPr>
          <p:cNvPr id="758" name="Google Shape;758;p64"/>
          <p:cNvCxnSpPr/>
          <p:nvPr/>
        </p:nvCxnSpPr>
        <p:spPr>
          <a:xfrm rot="10800000">
            <a:off x="5283314" y="2740109"/>
            <a:ext cx="0" cy="428626"/>
          </a:xfrm>
          <a:prstGeom prst="straightConnector1">
            <a:avLst/>
          </a:prstGeom>
          <a:noFill/>
          <a:ln w="9525" cap="flat" cmpd="dbl">
            <a:solidFill>
              <a:srgbClr val="FFFF00"/>
            </a:solidFill>
            <a:prstDash val="solid"/>
            <a:round/>
            <a:headEnd type="none" w="sm" len="sm"/>
            <a:tailEnd type="none" w="sm" len="sm"/>
          </a:ln>
        </p:spPr>
      </p:cxnSp>
      <p:cxnSp>
        <p:nvCxnSpPr>
          <p:cNvPr id="759" name="Google Shape;759;p64"/>
          <p:cNvCxnSpPr/>
          <p:nvPr/>
        </p:nvCxnSpPr>
        <p:spPr>
          <a:xfrm rot="10800000">
            <a:off x="5288076" y="3235658"/>
            <a:ext cx="0" cy="847973"/>
          </a:xfrm>
          <a:prstGeom prst="straightConnector1">
            <a:avLst/>
          </a:prstGeom>
          <a:noFill/>
          <a:ln w="9525" cap="flat" cmpd="dbl">
            <a:solidFill>
              <a:srgbClr val="FFFF00"/>
            </a:solidFill>
            <a:prstDash val="solid"/>
            <a:round/>
            <a:headEnd type="none" w="sm" len="sm"/>
            <a:tailEnd type="none" w="sm" len="sm"/>
          </a:ln>
        </p:spPr>
      </p:cxnSp>
      <p:cxnSp>
        <p:nvCxnSpPr>
          <p:cNvPr id="760" name="Google Shape;760;p64"/>
          <p:cNvCxnSpPr/>
          <p:nvPr/>
        </p:nvCxnSpPr>
        <p:spPr>
          <a:xfrm rot="10800000">
            <a:off x="5397613" y="3235658"/>
            <a:ext cx="0" cy="847973"/>
          </a:xfrm>
          <a:prstGeom prst="straightConnector1">
            <a:avLst/>
          </a:prstGeom>
          <a:noFill/>
          <a:ln w="9525" cap="flat" cmpd="dbl">
            <a:solidFill>
              <a:srgbClr val="FFFF00"/>
            </a:solidFill>
            <a:prstDash val="solid"/>
            <a:round/>
            <a:headEnd type="none" w="sm" len="sm"/>
            <a:tailEnd type="none" w="sm" len="sm"/>
          </a:ln>
        </p:spPr>
      </p:cxnSp>
      <p:cxnSp>
        <p:nvCxnSpPr>
          <p:cNvPr id="761" name="Google Shape;761;p64"/>
          <p:cNvCxnSpPr/>
          <p:nvPr/>
        </p:nvCxnSpPr>
        <p:spPr>
          <a:xfrm rot="10800000">
            <a:off x="5497626" y="3212095"/>
            <a:ext cx="0" cy="871536"/>
          </a:xfrm>
          <a:prstGeom prst="straightConnector1">
            <a:avLst/>
          </a:prstGeom>
          <a:noFill/>
          <a:ln w="9525" cap="flat" cmpd="dbl">
            <a:solidFill>
              <a:srgbClr val="FFFF00"/>
            </a:solidFill>
            <a:prstDash val="solid"/>
            <a:round/>
            <a:headEnd type="none" w="sm" len="sm"/>
            <a:tailEnd type="none" w="sm" len="sm"/>
          </a:ln>
        </p:spPr>
      </p:cxnSp>
      <p:cxnSp>
        <p:nvCxnSpPr>
          <p:cNvPr id="762" name="Google Shape;762;p64"/>
          <p:cNvCxnSpPr/>
          <p:nvPr/>
        </p:nvCxnSpPr>
        <p:spPr>
          <a:xfrm rot="10800000">
            <a:off x="5597638" y="3212095"/>
            <a:ext cx="0" cy="871536"/>
          </a:xfrm>
          <a:prstGeom prst="straightConnector1">
            <a:avLst/>
          </a:prstGeom>
          <a:noFill/>
          <a:ln w="9525" cap="flat" cmpd="dbl">
            <a:solidFill>
              <a:srgbClr val="FFFF00"/>
            </a:solidFill>
            <a:prstDash val="solid"/>
            <a:round/>
            <a:headEnd type="none" w="sm" len="sm"/>
            <a:tailEnd type="none" w="sm" len="sm"/>
          </a:ln>
        </p:spPr>
      </p:cxnSp>
      <p:cxnSp>
        <p:nvCxnSpPr>
          <p:cNvPr id="763" name="Google Shape;763;p64"/>
          <p:cNvCxnSpPr/>
          <p:nvPr/>
        </p:nvCxnSpPr>
        <p:spPr>
          <a:xfrm rot="10800000" flipH="1">
            <a:off x="5683363" y="3212096"/>
            <a:ext cx="4763" cy="871535"/>
          </a:xfrm>
          <a:prstGeom prst="straightConnector1">
            <a:avLst/>
          </a:prstGeom>
          <a:noFill/>
          <a:ln w="9525" cap="flat" cmpd="dbl">
            <a:solidFill>
              <a:srgbClr val="FFFF00"/>
            </a:solidFill>
            <a:prstDash val="solid"/>
            <a:round/>
            <a:headEnd type="none" w="sm" len="sm"/>
            <a:tailEnd type="none" w="sm" len="sm"/>
          </a:ln>
        </p:spPr>
      </p:cxnSp>
      <p:cxnSp>
        <p:nvCxnSpPr>
          <p:cNvPr id="764" name="Google Shape;764;p64"/>
          <p:cNvCxnSpPr/>
          <p:nvPr/>
        </p:nvCxnSpPr>
        <p:spPr>
          <a:xfrm rot="10800000">
            <a:off x="5769087" y="3212095"/>
            <a:ext cx="0" cy="828176"/>
          </a:xfrm>
          <a:prstGeom prst="straightConnector1">
            <a:avLst/>
          </a:prstGeom>
          <a:noFill/>
          <a:ln w="9525" cap="flat" cmpd="dbl">
            <a:solidFill>
              <a:srgbClr val="FFFF00"/>
            </a:solidFill>
            <a:prstDash val="solid"/>
            <a:round/>
            <a:headEnd type="none" w="sm" len="sm"/>
            <a:tailEnd type="none" w="sm" len="sm"/>
          </a:ln>
        </p:spPr>
      </p:cxnSp>
      <p:cxnSp>
        <p:nvCxnSpPr>
          <p:cNvPr id="765" name="Google Shape;765;p64"/>
          <p:cNvCxnSpPr/>
          <p:nvPr/>
        </p:nvCxnSpPr>
        <p:spPr>
          <a:xfrm rot="10800000">
            <a:off x="5397613" y="2730584"/>
            <a:ext cx="0" cy="428626"/>
          </a:xfrm>
          <a:prstGeom prst="straightConnector1">
            <a:avLst/>
          </a:prstGeom>
          <a:noFill/>
          <a:ln w="9525" cap="flat" cmpd="dbl">
            <a:solidFill>
              <a:srgbClr val="FFFF00"/>
            </a:solidFill>
            <a:prstDash val="solid"/>
            <a:round/>
            <a:headEnd type="none" w="sm" len="sm"/>
            <a:tailEnd type="none" w="sm" len="sm"/>
          </a:ln>
        </p:spPr>
      </p:cxnSp>
      <p:cxnSp>
        <p:nvCxnSpPr>
          <p:cNvPr id="766" name="Google Shape;766;p64"/>
          <p:cNvCxnSpPr/>
          <p:nvPr/>
        </p:nvCxnSpPr>
        <p:spPr>
          <a:xfrm rot="10800000">
            <a:off x="5497626" y="2730584"/>
            <a:ext cx="0" cy="428626"/>
          </a:xfrm>
          <a:prstGeom prst="straightConnector1">
            <a:avLst/>
          </a:prstGeom>
          <a:noFill/>
          <a:ln w="9525" cap="flat" cmpd="dbl">
            <a:solidFill>
              <a:srgbClr val="FFFF00"/>
            </a:solidFill>
            <a:prstDash val="solid"/>
            <a:round/>
            <a:headEnd type="none" w="sm" len="sm"/>
            <a:tailEnd type="none" w="sm" len="sm"/>
          </a:ln>
        </p:spPr>
      </p:cxnSp>
      <p:cxnSp>
        <p:nvCxnSpPr>
          <p:cNvPr id="767" name="Google Shape;767;p64"/>
          <p:cNvCxnSpPr/>
          <p:nvPr/>
        </p:nvCxnSpPr>
        <p:spPr>
          <a:xfrm rot="10800000">
            <a:off x="5583350" y="2725821"/>
            <a:ext cx="0" cy="428626"/>
          </a:xfrm>
          <a:prstGeom prst="straightConnector1">
            <a:avLst/>
          </a:prstGeom>
          <a:noFill/>
          <a:ln w="9525" cap="flat" cmpd="dbl">
            <a:solidFill>
              <a:srgbClr val="FFFF00"/>
            </a:solidFill>
            <a:prstDash val="solid"/>
            <a:round/>
            <a:headEnd type="none" w="sm" len="sm"/>
            <a:tailEnd type="none" w="sm" len="sm"/>
          </a:ln>
        </p:spPr>
      </p:cxnSp>
      <p:cxnSp>
        <p:nvCxnSpPr>
          <p:cNvPr id="768" name="Google Shape;768;p64"/>
          <p:cNvCxnSpPr/>
          <p:nvPr/>
        </p:nvCxnSpPr>
        <p:spPr>
          <a:xfrm rot="10800000">
            <a:off x="5683363" y="2702010"/>
            <a:ext cx="0" cy="428626"/>
          </a:xfrm>
          <a:prstGeom prst="straightConnector1">
            <a:avLst/>
          </a:prstGeom>
          <a:noFill/>
          <a:ln w="9525" cap="flat" cmpd="dbl">
            <a:solidFill>
              <a:srgbClr val="FFFF00"/>
            </a:solidFill>
            <a:prstDash val="solid"/>
            <a:round/>
            <a:headEnd type="none" w="sm" len="sm"/>
            <a:tailEnd type="none" w="sm" len="sm"/>
          </a:ln>
        </p:spPr>
      </p:cxnSp>
      <p:cxnSp>
        <p:nvCxnSpPr>
          <p:cNvPr id="769" name="Google Shape;769;p64"/>
          <p:cNvCxnSpPr/>
          <p:nvPr/>
        </p:nvCxnSpPr>
        <p:spPr>
          <a:xfrm rot="10800000">
            <a:off x="5778611" y="2716295"/>
            <a:ext cx="0" cy="428626"/>
          </a:xfrm>
          <a:prstGeom prst="straightConnector1">
            <a:avLst/>
          </a:prstGeom>
          <a:noFill/>
          <a:ln w="9525" cap="flat" cmpd="dbl">
            <a:solidFill>
              <a:srgbClr val="FFFF00"/>
            </a:solidFill>
            <a:prstDash val="solid"/>
            <a:round/>
            <a:headEnd type="none" w="sm" len="sm"/>
            <a:tailEnd type="none" w="sm" len="sm"/>
          </a:ln>
        </p:spPr>
      </p:cxnSp>
      <p:cxnSp>
        <p:nvCxnSpPr>
          <p:cNvPr id="770" name="Google Shape;770;p64"/>
          <p:cNvCxnSpPr/>
          <p:nvPr/>
        </p:nvCxnSpPr>
        <p:spPr>
          <a:xfrm rot="10800000">
            <a:off x="5864336" y="2702010"/>
            <a:ext cx="0" cy="428626"/>
          </a:xfrm>
          <a:prstGeom prst="straightConnector1">
            <a:avLst/>
          </a:prstGeom>
          <a:noFill/>
          <a:ln w="9525" cap="flat" cmpd="dbl">
            <a:solidFill>
              <a:srgbClr val="FFFF00"/>
            </a:solidFill>
            <a:prstDash val="solid"/>
            <a:round/>
            <a:headEnd type="none" w="sm" len="sm"/>
            <a:tailEnd type="none" w="sm" len="sm"/>
          </a:ln>
        </p:spPr>
      </p:cxnSp>
      <p:cxnSp>
        <p:nvCxnSpPr>
          <p:cNvPr id="771" name="Google Shape;771;p64"/>
          <p:cNvCxnSpPr/>
          <p:nvPr/>
        </p:nvCxnSpPr>
        <p:spPr>
          <a:xfrm rot="10800000">
            <a:off x="5864336" y="3212095"/>
            <a:ext cx="0" cy="828176"/>
          </a:xfrm>
          <a:prstGeom prst="straightConnector1">
            <a:avLst/>
          </a:prstGeom>
          <a:noFill/>
          <a:ln w="9525" cap="flat" cmpd="dbl">
            <a:solidFill>
              <a:srgbClr val="FFFF00"/>
            </a:solidFill>
            <a:prstDash val="solid"/>
            <a:round/>
            <a:headEnd type="none" w="sm" len="sm"/>
            <a:tailEnd type="none" w="sm" len="sm"/>
          </a:ln>
        </p:spPr>
      </p:cxnSp>
      <p:cxnSp>
        <p:nvCxnSpPr>
          <p:cNvPr id="772" name="Google Shape;772;p64"/>
          <p:cNvCxnSpPr/>
          <p:nvPr/>
        </p:nvCxnSpPr>
        <p:spPr>
          <a:xfrm rot="10800000">
            <a:off x="5978639" y="2672935"/>
            <a:ext cx="0" cy="428626"/>
          </a:xfrm>
          <a:prstGeom prst="straightConnector1">
            <a:avLst/>
          </a:prstGeom>
          <a:noFill/>
          <a:ln w="9525" cap="flat" cmpd="dbl">
            <a:solidFill>
              <a:srgbClr val="FFFF00"/>
            </a:solidFill>
            <a:prstDash val="solid"/>
            <a:round/>
            <a:headEnd type="none" w="sm" len="sm"/>
            <a:tailEnd type="none" w="sm" len="sm"/>
          </a:ln>
        </p:spPr>
      </p:cxnSp>
      <p:cxnSp>
        <p:nvCxnSpPr>
          <p:cNvPr id="773" name="Google Shape;773;p64"/>
          <p:cNvCxnSpPr/>
          <p:nvPr/>
        </p:nvCxnSpPr>
        <p:spPr>
          <a:xfrm rot="10800000" flipH="1">
            <a:off x="5983401" y="3193295"/>
            <a:ext cx="4762" cy="846976"/>
          </a:xfrm>
          <a:prstGeom prst="straightConnector1">
            <a:avLst/>
          </a:prstGeom>
          <a:noFill/>
          <a:ln w="9525" cap="flat" cmpd="dbl">
            <a:solidFill>
              <a:srgbClr val="FFFF00"/>
            </a:solidFill>
            <a:prstDash val="solid"/>
            <a:round/>
            <a:headEnd type="none" w="sm" len="sm"/>
            <a:tailEnd type="none" w="sm" len="sm"/>
          </a:ln>
        </p:spPr>
      </p:cxnSp>
      <p:cxnSp>
        <p:nvCxnSpPr>
          <p:cNvPr id="774" name="Google Shape;774;p64"/>
          <p:cNvCxnSpPr/>
          <p:nvPr/>
        </p:nvCxnSpPr>
        <p:spPr>
          <a:xfrm rot="10800000">
            <a:off x="6097699" y="3202570"/>
            <a:ext cx="0" cy="848472"/>
          </a:xfrm>
          <a:prstGeom prst="straightConnector1">
            <a:avLst/>
          </a:prstGeom>
          <a:noFill/>
          <a:ln w="9525" cap="flat" cmpd="dbl">
            <a:solidFill>
              <a:srgbClr val="FFFF00"/>
            </a:solidFill>
            <a:prstDash val="solid"/>
            <a:round/>
            <a:headEnd type="none" w="sm" len="sm"/>
            <a:tailEnd type="none" w="sm" len="sm"/>
          </a:ln>
        </p:spPr>
      </p:cxnSp>
      <p:cxnSp>
        <p:nvCxnSpPr>
          <p:cNvPr id="775" name="Google Shape;775;p64"/>
          <p:cNvCxnSpPr/>
          <p:nvPr/>
        </p:nvCxnSpPr>
        <p:spPr>
          <a:xfrm rot="10800000">
            <a:off x="6192951" y="3168484"/>
            <a:ext cx="0" cy="862760"/>
          </a:xfrm>
          <a:prstGeom prst="straightConnector1">
            <a:avLst/>
          </a:prstGeom>
          <a:noFill/>
          <a:ln w="9525" cap="flat" cmpd="dbl">
            <a:solidFill>
              <a:srgbClr val="FFFF00"/>
            </a:solidFill>
            <a:prstDash val="solid"/>
            <a:round/>
            <a:headEnd type="none" w="sm" len="sm"/>
            <a:tailEnd type="none" w="sm" len="sm"/>
          </a:ln>
        </p:spPr>
      </p:cxnSp>
      <p:cxnSp>
        <p:nvCxnSpPr>
          <p:cNvPr id="776" name="Google Shape;776;p64"/>
          <p:cNvCxnSpPr/>
          <p:nvPr/>
        </p:nvCxnSpPr>
        <p:spPr>
          <a:xfrm rot="10800000">
            <a:off x="6292963" y="3144921"/>
            <a:ext cx="0" cy="886323"/>
          </a:xfrm>
          <a:prstGeom prst="straightConnector1">
            <a:avLst/>
          </a:prstGeom>
          <a:noFill/>
          <a:ln w="9525" cap="flat" cmpd="dbl">
            <a:solidFill>
              <a:srgbClr val="FFFF00"/>
            </a:solidFill>
            <a:prstDash val="solid"/>
            <a:round/>
            <a:headEnd type="none" w="sm" len="sm"/>
            <a:tailEnd type="none" w="sm" len="sm"/>
          </a:ln>
        </p:spPr>
      </p:cxnSp>
      <p:cxnSp>
        <p:nvCxnSpPr>
          <p:cNvPr id="777" name="Google Shape;777;p64"/>
          <p:cNvCxnSpPr/>
          <p:nvPr/>
        </p:nvCxnSpPr>
        <p:spPr>
          <a:xfrm rot="10800000">
            <a:off x="6383451" y="3144922"/>
            <a:ext cx="0" cy="828175"/>
          </a:xfrm>
          <a:prstGeom prst="straightConnector1">
            <a:avLst/>
          </a:prstGeom>
          <a:noFill/>
          <a:ln w="9525" cap="flat" cmpd="dbl">
            <a:solidFill>
              <a:srgbClr val="FFFF00"/>
            </a:solidFill>
            <a:prstDash val="solid"/>
            <a:round/>
            <a:headEnd type="none" w="sm" len="sm"/>
            <a:tailEnd type="none" w="sm" len="sm"/>
          </a:ln>
        </p:spPr>
      </p:cxnSp>
      <p:cxnSp>
        <p:nvCxnSpPr>
          <p:cNvPr id="778" name="Google Shape;778;p64"/>
          <p:cNvCxnSpPr/>
          <p:nvPr/>
        </p:nvCxnSpPr>
        <p:spPr>
          <a:xfrm rot="10800000">
            <a:off x="6464412" y="3144921"/>
            <a:ext cx="0" cy="828176"/>
          </a:xfrm>
          <a:prstGeom prst="straightConnector1">
            <a:avLst/>
          </a:prstGeom>
          <a:noFill/>
          <a:ln w="9525" cap="flat" cmpd="dbl">
            <a:solidFill>
              <a:srgbClr val="FFFF00"/>
            </a:solidFill>
            <a:prstDash val="solid"/>
            <a:round/>
            <a:headEnd type="none" w="sm" len="sm"/>
            <a:tailEnd type="none" w="sm" len="sm"/>
          </a:ln>
        </p:spPr>
      </p:cxnSp>
      <p:cxnSp>
        <p:nvCxnSpPr>
          <p:cNvPr id="779" name="Google Shape;779;p64"/>
          <p:cNvCxnSpPr/>
          <p:nvPr/>
        </p:nvCxnSpPr>
        <p:spPr>
          <a:xfrm rot="10800000" flipH="1">
            <a:off x="6092938" y="2322005"/>
            <a:ext cx="4761" cy="822917"/>
          </a:xfrm>
          <a:prstGeom prst="straightConnector1">
            <a:avLst/>
          </a:prstGeom>
          <a:noFill/>
          <a:ln w="9525" cap="flat" cmpd="dbl">
            <a:solidFill>
              <a:srgbClr val="FFFF00"/>
            </a:solidFill>
            <a:prstDash val="solid"/>
            <a:round/>
            <a:headEnd type="none" w="sm" len="sm"/>
            <a:tailEnd type="none" w="sm" len="sm"/>
          </a:ln>
        </p:spPr>
      </p:cxnSp>
      <p:cxnSp>
        <p:nvCxnSpPr>
          <p:cNvPr id="780" name="Google Shape;780;p64"/>
          <p:cNvCxnSpPr/>
          <p:nvPr/>
        </p:nvCxnSpPr>
        <p:spPr>
          <a:xfrm rot="10800000">
            <a:off x="6192951" y="2322005"/>
            <a:ext cx="0" cy="808631"/>
          </a:xfrm>
          <a:prstGeom prst="straightConnector1">
            <a:avLst/>
          </a:prstGeom>
          <a:noFill/>
          <a:ln w="9525" cap="flat" cmpd="dbl">
            <a:solidFill>
              <a:srgbClr val="FFFF00"/>
            </a:solidFill>
            <a:prstDash val="solid"/>
            <a:round/>
            <a:headEnd type="none" w="sm" len="sm"/>
            <a:tailEnd type="none" w="sm" len="sm"/>
          </a:ln>
        </p:spPr>
      </p:cxnSp>
      <p:cxnSp>
        <p:nvCxnSpPr>
          <p:cNvPr id="781" name="Google Shape;781;p64"/>
          <p:cNvCxnSpPr/>
          <p:nvPr/>
        </p:nvCxnSpPr>
        <p:spPr>
          <a:xfrm rot="10800000">
            <a:off x="6278675" y="2322005"/>
            <a:ext cx="0" cy="799602"/>
          </a:xfrm>
          <a:prstGeom prst="straightConnector1">
            <a:avLst/>
          </a:prstGeom>
          <a:noFill/>
          <a:ln w="9525" cap="flat" cmpd="dbl">
            <a:solidFill>
              <a:srgbClr val="FFFF00"/>
            </a:solidFill>
            <a:prstDash val="solid"/>
            <a:round/>
            <a:headEnd type="none" w="sm" len="sm"/>
            <a:tailEnd type="none" w="sm" len="sm"/>
          </a:ln>
        </p:spPr>
      </p:cxnSp>
      <p:cxnSp>
        <p:nvCxnSpPr>
          <p:cNvPr id="782" name="Google Shape;782;p64"/>
          <p:cNvCxnSpPr/>
          <p:nvPr/>
        </p:nvCxnSpPr>
        <p:spPr>
          <a:xfrm rot="10800000" flipH="1">
            <a:off x="6378688" y="2264855"/>
            <a:ext cx="4763" cy="798607"/>
          </a:xfrm>
          <a:prstGeom prst="straightConnector1">
            <a:avLst/>
          </a:prstGeom>
          <a:noFill/>
          <a:ln w="9525" cap="flat" cmpd="dbl">
            <a:solidFill>
              <a:srgbClr val="FFFF00"/>
            </a:solidFill>
            <a:prstDash val="solid"/>
            <a:round/>
            <a:headEnd type="none" w="sm" len="sm"/>
            <a:tailEnd type="none" w="sm" len="sm"/>
          </a:ln>
        </p:spPr>
      </p:cxnSp>
      <p:cxnSp>
        <p:nvCxnSpPr>
          <p:cNvPr id="783" name="Google Shape;783;p64"/>
          <p:cNvCxnSpPr/>
          <p:nvPr/>
        </p:nvCxnSpPr>
        <p:spPr>
          <a:xfrm rot="10800000">
            <a:off x="6473936" y="2264855"/>
            <a:ext cx="0" cy="812892"/>
          </a:xfrm>
          <a:prstGeom prst="straightConnector1">
            <a:avLst/>
          </a:prstGeom>
          <a:noFill/>
          <a:ln w="9525" cap="flat" cmpd="dbl">
            <a:solidFill>
              <a:srgbClr val="FFFF00"/>
            </a:solidFill>
            <a:prstDash val="solid"/>
            <a:round/>
            <a:headEnd type="none" w="sm" len="sm"/>
            <a:tailEnd type="none" w="sm" len="sm"/>
          </a:ln>
        </p:spPr>
      </p:cxnSp>
      <p:cxnSp>
        <p:nvCxnSpPr>
          <p:cNvPr id="784" name="Google Shape;784;p64"/>
          <p:cNvCxnSpPr/>
          <p:nvPr/>
        </p:nvCxnSpPr>
        <p:spPr>
          <a:xfrm rot="10800000">
            <a:off x="6559661" y="2264855"/>
            <a:ext cx="0" cy="798607"/>
          </a:xfrm>
          <a:prstGeom prst="straightConnector1">
            <a:avLst/>
          </a:prstGeom>
          <a:noFill/>
          <a:ln w="9525" cap="flat" cmpd="dbl">
            <a:solidFill>
              <a:srgbClr val="FFFF00"/>
            </a:solidFill>
            <a:prstDash val="solid"/>
            <a:round/>
            <a:headEnd type="none" w="sm" len="sm"/>
            <a:tailEnd type="none" w="sm" len="sm"/>
          </a:ln>
        </p:spPr>
      </p:cxnSp>
      <p:cxnSp>
        <p:nvCxnSpPr>
          <p:cNvPr id="785" name="Google Shape;785;p64"/>
          <p:cNvCxnSpPr/>
          <p:nvPr/>
        </p:nvCxnSpPr>
        <p:spPr>
          <a:xfrm rot="10800000">
            <a:off x="6559661" y="3144921"/>
            <a:ext cx="0" cy="828176"/>
          </a:xfrm>
          <a:prstGeom prst="straightConnector1">
            <a:avLst/>
          </a:prstGeom>
          <a:noFill/>
          <a:ln w="9525" cap="flat" cmpd="dbl">
            <a:solidFill>
              <a:srgbClr val="FFFF00"/>
            </a:solidFill>
            <a:prstDash val="solid"/>
            <a:round/>
            <a:headEnd type="none" w="sm" len="sm"/>
            <a:tailEnd type="none" w="sm" len="sm"/>
          </a:ln>
        </p:spPr>
      </p:cxnSp>
      <p:cxnSp>
        <p:nvCxnSpPr>
          <p:cNvPr id="786" name="Google Shape;786;p64"/>
          <p:cNvCxnSpPr/>
          <p:nvPr/>
        </p:nvCxnSpPr>
        <p:spPr>
          <a:xfrm rot="10800000">
            <a:off x="6631094" y="3179255"/>
            <a:ext cx="0" cy="848472"/>
          </a:xfrm>
          <a:prstGeom prst="straightConnector1">
            <a:avLst/>
          </a:prstGeom>
          <a:noFill/>
          <a:ln w="9525" cap="flat" cmpd="dbl">
            <a:solidFill>
              <a:srgbClr val="FFFF00"/>
            </a:solidFill>
            <a:prstDash val="solid"/>
            <a:round/>
            <a:headEnd type="none" w="sm" len="sm"/>
            <a:tailEnd type="none" w="sm" len="sm"/>
          </a:ln>
        </p:spPr>
      </p:cxnSp>
      <p:cxnSp>
        <p:nvCxnSpPr>
          <p:cNvPr id="787" name="Google Shape;787;p64"/>
          <p:cNvCxnSpPr/>
          <p:nvPr/>
        </p:nvCxnSpPr>
        <p:spPr>
          <a:xfrm rot="10800000">
            <a:off x="6726346" y="3145169"/>
            <a:ext cx="0" cy="862760"/>
          </a:xfrm>
          <a:prstGeom prst="straightConnector1">
            <a:avLst/>
          </a:prstGeom>
          <a:noFill/>
          <a:ln w="9525" cap="flat" cmpd="dbl">
            <a:solidFill>
              <a:srgbClr val="FFFF00"/>
            </a:solidFill>
            <a:prstDash val="solid"/>
            <a:round/>
            <a:headEnd type="none" w="sm" len="sm"/>
            <a:tailEnd type="none" w="sm" len="sm"/>
          </a:ln>
        </p:spPr>
      </p:cxnSp>
      <p:cxnSp>
        <p:nvCxnSpPr>
          <p:cNvPr id="788" name="Google Shape;788;p64"/>
          <p:cNvCxnSpPr/>
          <p:nvPr/>
        </p:nvCxnSpPr>
        <p:spPr>
          <a:xfrm rot="10800000">
            <a:off x="6826358" y="3121606"/>
            <a:ext cx="0" cy="886323"/>
          </a:xfrm>
          <a:prstGeom prst="straightConnector1">
            <a:avLst/>
          </a:prstGeom>
          <a:noFill/>
          <a:ln w="9525" cap="flat" cmpd="dbl">
            <a:solidFill>
              <a:srgbClr val="FFFF00"/>
            </a:solidFill>
            <a:prstDash val="solid"/>
            <a:round/>
            <a:headEnd type="none" w="sm" len="sm"/>
            <a:tailEnd type="none" w="sm" len="sm"/>
          </a:ln>
        </p:spPr>
      </p:cxnSp>
      <p:cxnSp>
        <p:nvCxnSpPr>
          <p:cNvPr id="789" name="Google Shape;789;p64"/>
          <p:cNvCxnSpPr/>
          <p:nvPr/>
        </p:nvCxnSpPr>
        <p:spPr>
          <a:xfrm rot="10800000">
            <a:off x="6916846" y="3121607"/>
            <a:ext cx="0" cy="828175"/>
          </a:xfrm>
          <a:prstGeom prst="straightConnector1">
            <a:avLst/>
          </a:prstGeom>
          <a:noFill/>
          <a:ln w="9525" cap="flat" cmpd="dbl">
            <a:solidFill>
              <a:srgbClr val="FFFF00"/>
            </a:solidFill>
            <a:prstDash val="solid"/>
            <a:round/>
            <a:headEnd type="none" w="sm" len="sm"/>
            <a:tailEnd type="none" w="sm" len="sm"/>
          </a:ln>
        </p:spPr>
      </p:cxnSp>
      <p:cxnSp>
        <p:nvCxnSpPr>
          <p:cNvPr id="790" name="Google Shape;790;p64"/>
          <p:cNvCxnSpPr/>
          <p:nvPr/>
        </p:nvCxnSpPr>
        <p:spPr>
          <a:xfrm rot="10800000">
            <a:off x="6997807" y="3121606"/>
            <a:ext cx="0" cy="828176"/>
          </a:xfrm>
          <a:prstGeom prst="straightConnector1">
            <a:avLst/>
          </a:prstGeom>
          <a:noFill/>
          <a:ln w="9525" cap="flat" cmpd="dbl">
            <a:solidFill>
              <a:srgbClr val="FFFF00"/>
            </a:solidFill>
            <a:prstDash val="solid"/>
            <a:round/>
            <a:headEnd type="none" w="sm" len="sm"/>
            <a:tailEnd type="none" w="sm" len="sm"/>
          </a:ln>
        </p:spPr>
      </p:cxnSp>
      <p:cxnSp>
        <p:nvCxnSpPr>
          <p:cNvPr id="791" name="Google Shape;791;p64"/>
          <p:cNvCxnSpPr/>
          <p:nvPr/>
        </p:nvCxnSpPr>
        <p:spPr>
          <a:xfrm rot="10800000" flipH="1">
            <a:off x="6626333" y="2298690"/>
            <a:ext cx="4761" cy="822917"/>
          </a:xfrm>
          <a:prstGeom prst="straightConnector1">
            <a:avLst/>
          </a:prstGeom>
          <a:noFill/>
          <a:ln w="9525" cap="flat" cmpd="dbl">
            <a:solidFill>
              <a:srgbClr val="FFFF00"/>
            </a:solidFill>
            <a:prstDash val="solid"/>
            <a:round/>
            <a:headEnd type="none" w="sm" len="sm"/>
            <a:tailEnd type="none" w="sm" len="sm"/>
          </a:ln>
        </p:spPr>
      </p:cxnSp>
      <p:cxnSp>
        <p:nvCxnSpPr>
          <p:cNvPr id="792" name="Google Shape;792;p64"/>
          <p:cNvCxnSpPr/>
          <p:nvPr/>
        </p:nvCxnSpPr>
        <p:spPr>
          <a:xfrm rot="10800000">
            <a:off x="6726346" y="2298690"/>
            <a:ext cx="0" cy="808631"/>
          </a:xfrm>
          <a:prstGeom prst="straightConnector1">
            <a:avLst/>
          </a:prstGeom>
          <a:noFill/>
          <a:ln w="9525" cap="flat" cmpd="dbl">
            <a:solidFill>
              <a:srgbClr val="FFFF00"/>
            </a:solidFill>
            <a:prstDash val="solid"/>
            <a:round/>
            <a:headEnd type="none" w="sm" len="sm"/>
            <a:tailEnd type="none" w="sm" len="sm"/>
          </a:ln>
        </p:spPr>
      </p:cxnSp>
      <p:cxnSp>
        <p:nvCxnSpPr>
          <p:cNvPr id="793" name="Google Shape;793;p64"/>
          <p:cNvCxnSpPr/>
          <p:nvPr/>
        </p:nvCxnSpPr>
        <p:spPr>
          <a:xfrm rot="10800000">
            <a:off x="6812070" y="2298690"/>
            <a:ext cx="0" cy="799602"/>
          </a:xfrm>
          <a:prstGeom prst="straightConnector1">
            <a:avLst/>
          </a:prstGeom>
          <a:noFill/>
          <a:ln w="9525" cap="flat" cmpd="dbl">
            <a:solidFill>
              <a:srgbClr val="FFFF00"/>
            </a:solidFill>
            <a:prstDash val="solid"/>
            <a:round/>
            <a:headEnd type="none" w="sm" len="sm"/>
            <a:tailEnd type="none" w="sm" len="sm"/>
          </a:ln>
        </p:spPr>
      </p:cxnSp>
      <p:cxnSp>
        <p:nvCxnSpPr>
          <p:cNvPr id="794" name="Google Shape;794;p64"/>
          <p:cNvCxnSpPr/>
          <p:nvPr/>
        </p:nvCxnSpPr>
        <p:spPr>
          <a:xfrm rot="10800000" flipH="1">
            <a:off x="6912083" y="2241540"/>
            <a:ext cx="4763" cy="798607"/>
          </a:xfrm>
          <a:prstGeom prst="straightConnector1">
            <a:avLst/>
          </a:prstGeom>
          <a:noFill/>
          <a:ln w="9525" cap="flat" cmpd="dbl">
            <a:solidFill>
              <a:srgbClr val="FFFF00"/>
            </a:solidFill>
            <a:prstDash val="solid"/>
            <a:round/>
            <a:headEnd type="none" w="sm" len="sm"/>
            <a:tailEnd type="none" w="sm" len="sm"/>
          </a:ln>
        </p:spPr>
      </p:cxnSp>
      <p:cxnSp>
        <p:nvCxnSpPr>
          <p:cNvPr id="795" name="Google Shape;795;p64"/>
          <p:cNvCxnSpPr/>
          <p:nvPr/>
        </p:nvCxnSpPr>
        <p:spPr>
          <a:xfrm rot="10800000">
            <a:off x="7007331" y="2241540"/>
            <a:ext cx="0" cy="812892"/>
          </a:xfrm>
          <a:prstGeom prst="straightConnector1">
            <a:avLst/>
          </a:prstGeom>
          <a:noFill/>
          <a:ln w="9525" cap="flat" cmpd="dbl">
            <a:solidFill>
              <a:srgbClr val="FFFF00"/>
            </a:solidFill>
            <a:prstDash val="solid"/>
            <a:round/>
            <a:headEnd type="none" w="sm" len="sm"/>
            <a:tailEnd type="none" w="sm" len="sm"/>
          </a:ln>
        </p:spPr>
      </p:cxnSp>
      <p:cxnSp>
        <p:nvCxnSpPr>
          <p:cNvPr id="796" name="Google Shape;796;p64"/>
          <p:cNvCxnSpPr/>
          <p:nvPr/>
        </p:nvCxnSpPr>
        <p:spPr>
          <a:xfrm rot="10800000">
            <a:off x="7093056" y="2241540"/>
            <a:ext cx="0" cy="798607"/>
          </a:xfrm>
          <a:prstGeom prst="straightConnector1">
            <a:avLst/>
          </a:prstGeom>
          <a:noFill/>
          <a:ln w="9525" cap="flat" cmpd="dbl">
            <a:solidFill>
              <a:srgbClr val="FFFF00"/>
            </a:solidFill>
            <a:prstDash val="solid"/>
            <a:round/>
            <a:headEnd type="none" w="sm" len="sm"/>
            <a:tailEnd type="none" w="sm" len="sm"/>
          </a:ln>
        </p:spPr>
      </p:cxnSp>
      <p:cxnSp>
        <p:nvCxnSpPr>
          <p:cNvPr id="797" name="Google Shape;797;p64"/>
          <p:cNvCxnSpPr/>
          <p:nvPr/>
        </p:nvCxnSpPr>
        <p:spPr>
          <a:xfrm rot="10800000">
            <a:off x="7093056" y="3121606"/>
            <a:ext cx="0" cy="828176"/>
          </a:xfrm>
          <a:prstGeom prst="straightConnector1">
            <a:avLst/>
          </a:prstGeom>
          <a:noFill/>
          <a:ln w="9525" cap="flat" cmpd="dbl">
            <a:solidFill>
              <a:srgbClr val="FFFF00"/>
            </a:solidFill>
            <a:prstDash val="solid"/>
            <a:round/>
            <a:headEnd type="none" w="sm" len="sm"/>
            <a:tailEnd type="none" w="sm" len="sm"/>
          </a:ln>
        </p:spPr>
      </p:cxnSp>
      <p:cxnSp>
        <p:nvCxnSpPr>
          <p:cNvPr id="798" name="Google Shape;798;p64"/>
          <p:cNvCxnSpPr/>
          <p:nvPr/>
        </p:nvCxnSpPr>
        <p:spPr>
          <a:xfrm rot="10800000">
            <a:off x="7174009" y="3135395"/>
            <a:ext cx="0" cy="848472"/>
          </a:xfrm>
          <a:prstGeom prst="straightConnector1">
            <a:avLst/>
          </a:prstGeom>
          <a:noFill/>
          <a:ln w="9525" cap="flat" cmpd="dbl">
            <a:solidFill>
              <a:srgbClr val="FFFF00"/>
            </a:solidFill>
            <a:prstDash val="solid"/>
            <a:round/>
            <a:headEnd type="none" w="sm" len="sm"/>
            <a:tailEnd type="none" w="sm" len="sm"/>
          </a:ln>
        </p:spPr>
      </p:cxnSp>
      <p:cxnSp>
        <p:nvCxnSpPr>
          <p:cNvPr id="799" name="Google Shape;799;p64"/>
          <p:cNvCxnSpPr/>
          <p:nvPr/>
        </p:nvCxnSpPr>
        <p:spPr>
          <a:xfrm rot="10800000">
            <a:off x="7269261" y="3101309"/>
            <a:ext cx="0" cy="862760"/>
          </a:xfrm>
          <a:prstGeom prst="straightConnector1">
            <a:avLst/>
          </a:prstGeom>
          <a:noFill/>
          <a:ln w="9525" cap="flat" cmpd="dbl">
            <a:solidFill>
              <a:srgbClr val="FFFF00"/>
            </a:solidFill>
            <a:prstDash val="solid"/>
            <a:round/>
            <a:headEnd type="none" w="sm" len="sm"/>
            <a:tailEnd type="none" w="sm" len="sm"/>
          </a:ln>
        </p:spPr>
      </p:cxnSp>
      <p:cxnSp>
        <p:nvCxnSpPr>
          <p:cNvPr id="800" name="Google Shape;800;p64"/>
          <p:cNvCxnSpPr/>
          <p:nvPr/>
        </p:nvCxnSpPr>
        <p:spPr>
          <a:xfrm rot="10800000">
            <a:off x="7369273" y="3077746"/>
            <a:ext cx="0" cy="886323"/>
          </a:xfrm>
          <a:prstGeom prst="straightConnector1">
            <a:avLst/>
          </a:prstGeom>
          <a:noFill/>
          <a:ln w="9525" cap="flat" cmpd="dbl">
            <a:solidFill>
              <a:srgbClr val="FFFF00"/>
            </a:solidFill>
            <a:prstDash val="solid"/>
            <a:round/>
            <a:headEnd type="none" w="sm" len="sm"/>
            <a:tailEnd type="none" w="sm" len="sm"/>
          </a:ln>
        </p:spPr>
      </p:cxnSp>
      <p:cxnSp>
        <p:nvCxnSpPr>
          <p:cNvPr id="801" name="Google Shape;801;p64"/>
          <p:cNvCxnSpPr/>
          <p:nvPr/>
        </p:nvCxnSpPr>
        <p:spPr>
          <a:xfrm rot="10800000">
            <a:off x="7459761" y="3077747"/>
            <a:ext cx="0" cy="828175"/>
          </a:xfrm>
          <a:prstGeom prst="straightConnector1">
            <a:avLst/>
          </a:prstGeom>
          <a:noFill/>
          <a:ln w="9525" cap="flat" cmpd="dbl">
            <a:solidFill>
              <a:srgbClr val="FFFF00"/>
            </a:solidFill>
            <a:prstDash val="solid"/>
            <a:round/>
            <a:headEnd type="none" w="sm" len="sm"/>
            <a:tailEnd type="none" w="sm" len="sm"/>
          </a:ln>
        </p:spPr>
      </p:cxnSp>
      <p:cxnSp>
        <p:nvCxnSpPr>
          <p:cNvPr id="802" name="Google Shape;802;p64"/>
          <p:cNvCxnSpPr/>
          <p:nvPr/>
        </p:nvCxnSpPr>
        <p:spPr>
          <a:xfrm rot="10800000">
            <a:off x="7540722" y="3077746"/>
            <a:ext cx="0" cy="828176"/>
          </a:xfrm>
          <a:prstGeom prst="straightConnector1">
            <a:avLst/>
          </a:prstGeom>
          <a:noFill/>
          <a:ln w="9525" cap="flat" cmpd="dbl">
            <a:solidFill>
              <a:srgbClr val="FFFF00"/>
            </a:solidFill>
            <a:prstDash val="solid"/>
            <a:round/>
            <a:headEnd type="none" w="sm" len="sm"/>
            <a:tailEnd type="none" w="sm" len="sm"/>
          </a:ln>
        </p:spPr>
      </p:cxnSp>
      <p:cxnSp>
        <p:nvCxnSpPr>
          <p:cNvPr id="803" name="Google Shape;803;p64"/>
          <p:cNvCxnSpPr/>
          <p:nvPr/>
        </p:nvCxnSpPr>
        <p:spPr>
          <a:xfrm rot="10800000" flipH="1">
            <a:off x="7169248" y="2254830"/>
            <a:ext cx="4761" cy="822917"/>
          </a:xfrm>
          <a:prstGeom prst="straightConnector1">
            <a:avLst/>
          </a:prstGeom>
          <a:noFill/>
          <a:ln w="9525" cap="flat" cmpd="dbl">
            <a:solidFill>
              <a:srgbClr val="FFFF00"/>
            </a:solidFill>
            <a:prstDash val="solid"/>
            <a:round/>
            <a:headEnd type="none" w="sm" len="sm"/>
            <a:tailEnd type="none" w="sm" len="sm"/>
          </a:ln>
        </p:spPr>
      </p:cxnSp>
      <p:cxnSp>
        <p:nvCxnSpPr>
          <p:cNvPr id="804" name="Google Shape;804;p64"/>
          <p:cNvCxnSpPr/>
          <p:nvPr/>
        </p:nvCxnSpPr>
        <p:spPr>
          <a:xfrm rot="10800000">
            <a:off x="7269261" y="2254830"/>
            <a:ext cx="0" cy="808631"/>
          </a:xfrm>
          <a:prstGeom prst="straightConnector1">
            <a:avLst/>
          </a:prstGeom>
          <a:noFill/>
          <a:ln w="9525" cap="flat" cmpd="dbl">
            <a:solidFill>
              <a:srgbClr val="FFFF00"/>
            </a:solidFill>
            <a:prstDash val="solid"/>
            <a:round/>
            <a:headEnd type="none" w="sm" len="sm"/>
            <a:tailEnd type="none" w="sm" len="sm"/>
          </a:ln>
        </p:spPr>
      </p:cxnSp>
      <p:cxnSp>
        <p:nvCxnSpPr>
          <p:cNvPr id="805" name="Google Shape;805;p64"/>
          <p:cNvCxnSpPr/>
          <p:nvPr/>
        </p:nvCxnSpPr>
        <p:spPr>
          <a:xfrm rot="10800000">
            <a:off x="7354985" y="2254830"/>
            <a:ext cx="0" cy="799602"/>
          </a:xfrm>
          <a:prstGeom prst="straightConnector1">
            <a:avLst/>
          </a:prstGeom>
          <a:noFill/>
          <a:ln w="9525" cap="flat" cmpd="dbl">
            <a:solidFill>
              <a:srgbClr val="FFFF00"/>
            </a:solidFill>
            <a:prstDash val="solid"/>
            <a:round/>
            <a:headEnd type="none" w="sm" len="sm"/>
            <a:tailEnd type="none" w="sm" len="sm"/>
          </a:ln>
        </p:spPr>
      </p:cxnSp>
      <p:cxnSp>
        <p:nvCxnSpPr>
          <p:cNvPr id="806" name="Google Shape;806;p64"/>
          <p:cNvCxnSpPr/>
          <p:nvPr/>
        </p:nvCxnSpPr>
        <p:spPr>
          <a:xfrm rot="10800000" flipH="1">
            <a:off x="7454998" y="2197680"/>
            <a:ext cx="4763" cy="798607"/>
          </a:xfrm>
          <a:prstGeom prst="straightConnector1">
            <a:avLst/>
          </a:prstGeom>
          <a:noFill/>
          <a:ln w="9525" cap="flat" cmpd="dbl">
            <a:solidFill>
              <a:srgbClr val="FFFF00"/>
            </a:solidFill>
            <a:prstDash val="solid"/>
            <a:round/>
            <a:headEnd type="none" w="sm" len="sm"/>
            <a:tailEnd type="none" w="sm" len="sm"/>
          </a:ln>
        </p:spPr>
      </p:cxnSp>
      <p:cxnSp>
        <p:nvCxnSpPr>
          <p:cNvPr id="807" name="Google Shape;807;p64"/>
          <p:cNvCxnSpPr/>
          <p:nvPr/>
        </p:nvCxnSpPr>
        <p:spPr>
          <a:xfrm rot="10800000">
            <a:off x="7550246" y="2197680"/>
            <a:ext cx="0" cy="812892"/>
          </a:xfrm>
          <a:prstGeom prst="straightConnector1">
            <a:avLst/>
          </a:prstGeom>
          <a:noFill/>
          <a:ln w="9525" cap="flat" cmpd="dbl">
            <a:solidFill>
              <a:srgbClr val="FFFF00"/>
            </a:solidFill>
            <a:prstDash val="solid"/>
            <a:round/>
            <a:headEnd type="none" w="sm" len="sm"/>
            <a:tailEnd type="none" w="sm" len="sm"/>
          </a:ln>
        </p:spPr>
      </p:cxnSp>
      <p:cxnSp>
        <p:nvCxnSpPr>
          <p:cNvPr id="808" name="Google Shape;808;p64"/>
          <p:cNvCxnSpPr/>
          <p:nvPr/>
        </p:nvCxnSpPr>
        <p:spPr>
          <a:xfrm rot="10800000">
            <a:off x="7635971" y="2197680"/>
            <a:ext cx="0" cy="798607"/>
          </a:xfrm>
          <a:prstGeom prst="straightConnector1">
            <a:avLst/>
          </a:prstGeom>
          <a:noFill/>
          <a:ln w="9525" cap="flat" cmpd="dbl">
            <a:solidFill>
              <a:srgbClr val="FFFF00"/>
            </a:solidFill>
            <a:prstDash val="solid"/>
            <a:round/>
            <a:headEnd type="none" w="sm" len="sm"/>
            <a:tailEnd type="none" w="sm" len="sm"/>
          </a:ln>
        </p:spPr>
      </p:cxnSp>
      <p:cxnSp>
        <p:nvCxnSpPr>
          <p:cNvPr id="809" name="Google Shape;809;p64"/>
          <p:cNvCxnSpPr/>
          <p:nvPr/>
        </p:nvCxnSpPr>
        <p:spPr>
          <a:xfrm rot="10800000">
            <a:off x="7635971" y="3077746"/>
            <a:ext cx="0" cy="828176"/>
          </a:xfrm>
          <a:prstGeom prst="straightConnector1">
            <a:avLst/>
          </a:prstGeom>
          <a:noFill/>
          <a:ln w="9525" cap="flat" cmpd="dbl">
            <a:solidFill>
              <a:srgbClr val="FFFF00"/>
            </a:solidFill>
            <a:prstDash val="solid"/>
            <a:round/>
            <a:headEnd type="none" w="sm" len="sm"/>
            <a:tailEnd type="none" w="sm" len="sm"/>
          </a:ln>
        </p:spPr>
      </p:cxnSp>
      <p:cxnSp>
        <p:nvCxnSpPr>
          <p:cNvPr id="810" name="Google Shape;810;p64"/>
          <p:cNvCxnSpPr/>
          <p:nvPr/>
        </p:nvCxnSpPr>
        <p:spPr>
          <a:xfrm rot="10800000">
            <a:off x="7716915" y="3053935"/>
            <a:ext cx="0" cy="848472"/>
          </a:xfrm>
          <a:prstGeom prst="straightConnector1">
            <a:avLst/>
          </a:prstGeom>
          <a:noFill/>
          <a:ln w="9525" cap="flat" cmpd="dbl">
            <a:solidFill>
              <a:srgbClr val="FFFF00"/>
            </a:solidFill>
            <a:prstDash val="solid"/>
            <a:round/>
            <a:headEnd type="none" w="sm" len="sm"/>
            <a:tailEnd type="none" w="sm" len="sm"/>
          </a:ln>
        </p:spPr>
      </p:cxnSp>
      <p:cxnSp>
        <p:nvCxnSpPr>
          <p:cNvPr id="811" name="Google Shape;811;p64"/>
          <p:cNvCxnSpPr/>
          <p:nvPr/>
        </p:nvCxnSpPr>
        <p:spPr>
          <a:xfrm rot="10800000">
            <a:off x="7812167" y="3019849"/>
            <a:ext cx="0" cy="862760"/>
          </a:xfrm>
          <a:prstGeom prst="straightConnector1">
            <a:avLst/>
          </a:prstGeom>
          <a:noFill/>
          <a:ln w="9525" cap="flat" cmpd="dbl">
            <a:solidFill>
              <a:srgbClr val="FFFF00"/>
            </a:solidFill>
            <a:prstDash val="solid"/>
            <a:round/>
            <a:headEnd type="none" w="sm" len="sm"/>
            <a:tailEnd type="none" w="sm" len="sm"/>
          </a:ln>
        </p:spPr>
      </p:cxnSp>
      <p:cxnSp>
        <p:nvCxnSpPr>
          <p:cNvPr id="812" name="Google Shape;812;p64"/>
          <p:cNvCxnSpPr/>
          <p:nvPr/>
        </p:nvCxnSpPr>
        <p:spPr>
          <a:xfrm rot="10800000">
            <a:off x="7912179" y="2996286"/>
            <a:ext cx="0" cy="886323"/>
          </a:xfrm>
          <a:prstGeom prst="straightConnector1">
            <a:avLst/>
          </a:prstGeom>
          <a:noFill/>
          <a:ln w="9525" cap="flat" cmpd="dbl">
            <a:solidFill>
              <a:srgbClr val="FFFF00"/>
            </a:solidFill>
            <a:prstDash val="solid"/>
            <a:round/>
            <a:headEnd type="none" w="sm" len="sm"/>
            <a:tailEnd type="none" w="sm" len="sm"/>
          </a:ln>
        </p:spPr>
      </p:cxnSp>
      <p:cxnSp>
        <p:nvCxnSpPr>
          <p:cNvPr id="813" name="Google Shape;813;p64"/>
          <p:cNvCxnSpPr/>
          <p:nvPr/>
        </p:nvCxnSpPr>
        <p:spPr>
          <a:xfrm rot="10800000">
            <a:off x="8002667" y="2996287"/>
            <a:ext cx="0" cy="828175"/>
          </a:xfrm>
          <a:prstGeom prst="straightConnector1">
            <a:avLst/>
          </a:prstGeom>
          <a:noFill/>
          <a:ln w="9525" cap="flat" cmpd="dbl">
            <a:solidFill>
              <a:srgbClr val="FFFF00"/>
            </a:solidFill>
            <a:prstDash val="solid"/>
            <a:round/>
            <a:headEnd type="none" w="sm" len="sm"/>
            <a:tailEnd type="none" w="sm" len="sm"/>
          </a:ln>
        </p:spPr>
      </p:cxnSp>
      <p:cxnSp>
        <p:nvCxnSpPr>
          <p:cNvPr id="814" name="Google Shape;814;p64"/>
          <p:cNvCxnSpPr/>
          <p:nvPr/>
        </p:nvCxnSpPr>
        <p:spPr>
          <a:xfrm rot="10800000" flipH="1">
            <a:off x="7712154" y="2173370"/>
            <a:ext cx="4761" cy="822917"/>
          </a:xfrm>
          <a:prstGeom prst="straightConnector1">
            <a:avLst/>
          </a:prstGeom>
          <a:noFill/>
          <a:ln w="9525" cap="flat" cmpd="dbl">
            <a:solidFill>
              <a:srgbClr val="FFFF00"/>
            </a:solidFill>
            <a:prstDash val="solid"/>
            <a:round/>
            <a:headEnd type="none" w="sm" len="sm"/>
            <a:tailEnd type="none" w="sm" len="sm"/>
          </a:ln>
        </p:spPr>
      </p:cxnSp>
      <p:cxnSp>
        <p:nvCxnSpPr>
          <p:cNvPr id="815" name="Google Shape;815;p64"/>
          <p:cNvCxnSpPr/>
          <p:nvPr/>
        </p:nvCxnSpPr>
        <p:spPr>
          <a:xfrm rot="10800000">
            <a:off x="7812167" y="2173370"/>
            <a:ext cx="0" cy="808631"/>
          </a:xfrm>
          <a:prstGeom prst="straightConnector1">
            <a:avLst/>
          </a:prstGeom>
          <a:noFill/>
          <a:ln w="9525" cap="flat" cmpd="dbl">
            <a:solidFill>
              <a:srgbClr val="FFFF00"/>
            </a:solidFill>
            <a:prstDash val="solid"/>
            <a:round/>
            <a:headEnd type="none" w="sm" len="sm"/>
            <a:tailEnd type="none" w="sm" len="sm"/>
          </a:ln>
        </p:spPr>
      </p:cxnSp>
      <p:cxnSp>
        <p:nvCxnSpPr>
          <p:cNvPr id="816" name="Google Shape;816;p64"/>
          <p:cNvCxnSpPr/>
          <p:nvPr/>
        </p:nvCxnSpPr>
        <p:spPr>
          <a:xfrm rot="10800000">
            <a:off x="7897891" y="2173370"/>
            <a:ext cx="0" cy="799602"/>
          </a:xfrm>
          <a:prstGeom prst="straightConnector1">
            <a:avLst/>
          </a:prstGeom>
          <a:noFill/>
          <a:ln w="9525" cap="flat" cmpd="dbl">
            <a:solidFill>
              <a:srgbClr val="FFFF00"/>
            </a:solidFill>
            <a:prstDash val="solid"/>
            <a:round/>
            <a:headEnd type="none" w="sm" len="sm"/>
            <a:tailEnd type="none" w="sm" len="sm"/>
          </a:ln>
        </p:spPr>
      </p:cxnSp>
      <p:cxnSp>
        <p:nvCxnSpPr>
          <p:cNvPr id="817" name="Google Shape;817;p64"/>
          <p:cNvCxnSpPr/>
          <p:nvPr/>
        </p:nvCxnSpPr>
        <p:spPr>
          <a:xfrm rot="10800000" flipH="1">
            <a:off x="7997904" y="2116220"/>
            <a:ext cx="4763" cy="798607"/>
          </a:xfrm>
          <a:prstGeom prst="straightConnector1">
            <a:avLst/>
          </a:prstGeom>
          <a:noFill/>
          <a:ln w="9525" cap="flat" cmpd="dbl">
            <a:solidFill>
              <a:srgbClr val="FFFF00"/>
            </a:solidFill>
            <a:prstDash val="solid"/>
            <a:round/>
            <a:headEnd type="none" w="sm" len="sm"/>
            <a:tailEnd type="none" w="sm" len="sm"/>
          </a:ln>
        </p:spPr>
      </p:cxnSp>
      <p:cxnSp>
        <p:nvCxnSpPr>
          <p:cNvPr id="818" name="Google Shape;818;p64"/>
          <p:cNvCxnSpPr/>
          <p:nvPr/>
        </p:nvCxnSpPr>
        <p:spPr>
          <a:xfrm rot="10800000" flipH="1">
            <a:off x="6063406" y="3019849"/>
            <a:ext cx="2027878" cy="106474"/>
          </a:xfrm>
          <a:prstGeom prst="straightConnector1">
            <a:avLst/>
          </a:prstGeom>
          <a:noFill/>
          <a:ln w="12700" cap="flat" cmpd="sng">
            <a:solidFill>
              <a:schemeClr val="dk2"/>
            </a:solidFill>
            <a:prstDash val="solid"/>
            <a:round/>
            <a:headEnd type="none" w="sm" len="sm"/>
            <a:tailEnd type="none" w="sm" len="sm"/>
          </a:ln>
        </p:spPr>
      </p:cxnSp>
      <p:cxnSp>
        <p:nvCxnSpPr>
          <p:cNvPr id="819" name="Google Shape;819;p64"/>
          <p:cNvCxnSpPr/>
          <p:nvPr/>
        </p:nvCxnSpPr>
        <p:spPr>
          <a:xfrm rot="10800000" flipH="1">
            <a:off x="6063406" y="3098292"/>
            <a:ext cx="2027878" cy="94956"/>
          </a:xfrm>
          <a:prstGeom prst="straightConnector1">
            <a:avLst/>
          </a:prstGeom>
          <a:noFill/>
          <a:ln w="12700" cap="flat" cmpd="sng">
            <a:solidFill>
              <a:schemeClr val="dk2"/>
            </a:solidFill>
            <a:prstDash val="solid"/>
            <a:round/>
            <a:headEnd type="none" w="sm" len="sm"/>
            <a:tailEnd type="none" w="sm" len="sm"/>
          </a:ln>
        </p:spPr>
      </p:cxnSp>
      <p:cxnSp>
        <p:nvCxnSpPr>
          <p:cNvPr id="820" name="Google Shape;820;p64"/>
          <p:cNvCxnSpPr/>
          <p:nvPr/>
        </p:nvCxnSpPr>
        <p:spPr>
          <a:xfrm rot="10800000">
            <a:off x="5978639" y="2173371"/>
            <a:ext cx="84768" cy="1029199"/>
          </a:xfrm>
          <a:prstGeom prst="straightConnector1">
            <a:avLst/>
          </a:prstGeom>
          <a:noFill/>
          <a:ln w="38100" cap="flat" cmpd="sng">
            <a:solidFill>
              <a:schemeClr val="dk2"/>
            </a:solidFill>
            <a:prstDash val="solid"/>
            <a:round/>
            <a:headEnd type="none" w="sm" len="sm"/>
            <a:tailEnd type="none" w="sm" len="sm"/>
          </a:ln>
        </p:spPr>
      </p:cxnSp>
      <p:sp>
        <p:nvSpPr>
          <p:cNvPr id="821" name="Google Shape;821;p64"/>
          <p:cNvSpPr/>
          <p:nvPr/>
        </p:nvSpPr>
        <p:spPr>
          <a:xfrm>
            <a:off x="6318577" y="1955125"/>
            <a:ext cx="855432"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35323" y="66912"/>
                </a:lnTo>
                <a:lnTo>
                  <a:pt x="-46387" y="163998"/>
                </a:lnTo>
              </a:path>
            </a:pathLst>
          </a:custGeom>
          <a:solidFill>
            <a:schemeClr val="lt1"/>
          </a:solidFill>
          <a:ln w="9525" cap="flat" cmpd="sng">
            <a:solidFill>
              <a:srgbClr val="00B05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Gill Sans"/>
                <a:ea typeface="Gill Sans"/>
                <a:cs typeface="Gill Sans"/>
                <a:sym typeface="Gill Sans"/>
              </a:rPr>
              <a:t>Mainlines</a:t>
            </a:r>
            <a:endParaRPr/>
          </a:p>
        </p:txBody>
      </p:sp>
      <p:sp>
        <p:nvSpPr>
          <p:cNvPr id="822" name="Google Shape;822;p64"/>
          <p:cNvSpPr/>
          <p:nvPr/>
        </p:nvSpPr>
        <p:spPr>
          <a:xfrm>
            <a:off x="8091284" y="3225447"/>
            <a:ext cx="855432"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37278" y="13860"/>
                </a:lnTo>
                <a:lnTo>
                  <a:pt x="-96466" y="-27998"/>
                </a:lnTo>
              </a:path>
            </a:pathLst>
          </a:custGeom>
          <a:solidFill>
            <a:schemeClr val="lt1"/>
          </a:solidFill>
          <a:ln w="9525" cap="flat" cmpd="sng">
            <a:solidFill>
              <a:srgbClr val="00B05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Gill Sans"/>
                <a:ea typeface="Gill Sans"/>
                <a:cs typeface="Gill Sans"/>
                <a:sym typeface="Gill Sans"/>
              </a:rPr>
              <a:t>Submains</a:t>
            </a:r>
            <a:endParaRPr/>
          </a:p>
        </p:txBody>
      </p:sp>
      <p:sp>
        <p:nvSpPr>
          <p:cNvPr id="823" name="Google Shape;823;p64"/>
          <p:cNvSpPr/>
          <p:nvPr/>
        </p:nvSpPr>
        <p:spPr>
          <a:xfrm>
            <a:off x="8022685" y="2047827"/>
            <a:ext cx="1000231" cy="29393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42304" y="40386"/>
                </a:lnTo>
                <a:lnTo>
                  <a:pt x="-71596" y="129106"/>
                </a:lnTo>
              </a:path>
            </a:pathLst>
          </a:custGeom>
          <a:solidFill>
            <a:schemeClr val="lt2"/>
          </a:solidFill>
          <a:ln w="9525" cap="flat" cmpd="sng">
            <a:solidFill>
              <a:srgbClr val="00B05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rgbClr val="C00000"/>
                </a:solidFill>
                <a:latin typeface="Gill Sans"/>
                <a:ea typeface="Gill Sans"/>
                <a:cs typeface="Gill Sans"/>
                <a:sym typeface="Gill Sans"/>
              </a:rPr>
              <a:t>laterals mainly </a:t>
            </a:r>
            <a:endParaRPr/>
          </a:p>
        </p:txBody>
      </p:sp>
      <p:sp>
        <p:nvSpPr>
          <p:cNvPr id="824" name="Google Shape;824;p64"/>
          <p:cNvSpPr/>
          <p:nvPr/>
        </p:nvSpPr>
        <p:spPr>
          <a:xfrm>
            <a:off x="510644" y="679313"/>
            <a:ext cx="2980802" cy="3983976"/>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2400" b="1">
                <a:solidFill>
                  <a:srgbClr val="002060"/>
                </a:solidFill>
                <a:latin typeface="Gill Sans"/>
                <a:ea typeface="Gill Sans"/>
                <a:cs typeface="Gill Sans"/>
                <a:sym typeface="Gill Sans"/>
              </a:rPr>
              <a:t>Scenario 1:</a:t>
            </a:r>
            <a:endParaRPr sz="3600">
              <a:solidFill>
                <a:srgbClr val="002060"/>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800">
                <a:solidFill>
                  <a:schemeClr val="dk1"/>
                </a:solidFill>
                <a:latin typeface="Gill Sans"/>
                <a:ea typeface="Gill Sans"/>
                <a:cs typeface="Gill Sans"/>
                <a:sym typeface="Gill Sans"/>
              </a:rPr>
              <a:t>830 trees with one dripper/tree </a:t>
            </a:r>
            <a:endParaRPr sz="2800">
              <a:solidFill>
                <a:schemeClr val="dk1"/>
              </a:solidFill>
              <a:latin typeface="Gill Sans"/>
              <a:ea typeface="Gill Sans"/>
              <a:cs typeface="Gill Sans"/>
              <a:sym typeface="Gill Sans"/>
            </a:endParaRPr>
          </a:p>
          <a:p>
            <a:pPr marL="342900" marR="0" lvl="0" indent="-342900" algn="l" rtl="0">
              <a:lnSpc>
                <a:spcPct val="107000"/>
              </a:lnSpc>
              <a:spcBef>
                <a:spcPts val="800"/>
              </a:spcBef>
              <a:spcAft>
                <a:spcPts val="0"/>
              </a:spcAft>
              <a:buClr>
                <a:schemeClr val="dk1"/>
              </a:buClr>
              <a:buSzPts val="1800"/>
              <a:buFont typeface="Noto Sans Symbols"/>
              <a:buChar char="⇨"/>
            </a:pPr>
            <a:r>
              <a:rPr lang="en-US" sz="1800">
                <a:solidFill>
                  <a:schemeClr val="dk1"/>
                </a:solidFill>
                <a:latin typeface="Gill Sans"/>
                <a:ea typeface="Gill Sans"/>
                <a:cs typeface="Gill Sans"/>
                <a:sym typeface="Gill Sans"/>
              </a:rPr>
              <a:t>Total discharge = 830*24= 20 m3/h</a:t>
            </a:r>
            <a:endParaRPr sz="28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800">
                <a:solidFill>
                  <a:schemeClr val="dk1"/>
                </a:solidFill>
                <a:latin typeface="Gill Sans"/>
                <a:ea typeface="Gill Sans"/>
                <a:cs typeface="Gill Sans"/>
                <a:sym typeface="Gill Sans"/>
              </a:rPr>
              <a:t> The laterals are extended on both sides of the sub mains.</a:t>
            </a:r>
            <a:endParaRPr/>
          </a:p>
          <a:p>
            <a:pPr marL="0" marR="0" lvl="0" indent="0" algn="l" rtl="0">
              <a:lnSpc>
                <a:spcPct val="107000"/>
              </a:lnSpc>
              <a:spcBef>
                <a:spcPts val="800"/>
              </a:spcBef>
              <a:spcAft>
                <a:spcPts val="0"/>
              </a:spcAft>
              <a:buNone/>
            </a:pPr>
            <a:r>
              <a:rPr lang="en-US" sz="1800">
                <a:solidFill>
                  <a:schemeClr val="dk1"/>
                </a:solidFill>
                <a:latin typeface="Gill Sans"/>
                <a:ea typeface="Gill Sans"/>
                <a:cs typeface="Gill Sans"/>
                <a:sym typeface="Gill Sans"/>
              </a:rPr>
              <a:t>Assuming the pump discharge = 7 l/s = 25000 l/h </a:t>
            </a:r>
            <a:endParaRPr sz="28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600">
                <a:solidFill>
                  <a:schemeClr val="dk1"/>
                </a:solidFill>
                <a:latin typeface="Gill Sans"/>
                <a:ea typeface="Gill Sans"/>
                <a:cs typeface="Gill Sans"/>
                <a:sym typeface="Gill Sans"/>
              </a:rPr>
              <a:t> </a:t>
            </a:r>
            <a:endParaRPr sz="24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600">
                <a:solidFill>
                  <a:schemeClr val="dk1"/>
                </a:solidFill>
                <a:latin typeface="Gill Sans"/>
                <a:ea typeface="Gill Sans"/>
                <a:cs typeface="Gill Sans"/>
                <a:sym typeface="Gill Sans"/>
              </a:rPr>
              <a:t> </a:t>
            </a:r>
            <a:endParaRPr sz="2400">
              <a:solidFill>
                <a:schemeClr val="dk1"/>
              </a:solidFill>
              <a:latin typeface="Gill Sans"/>
              <a:ea typeface="Gill Sans"/>
              <a:cs typeface="Gill Sans"/>
              <a:sym typeface="Gill Sans"/>
            </a:endParaRPr>
          </a:p>
        </p:txBody>
      </p:sp>
      <p:sp>
        <p:nvSpPr>
          <p:cNvPr id="825" name="Google Shape;825;p64"/>
          <p:cNvSpPr/>
          <p:nvPr/>
        </p:nvSpPr>
        <p:spPr>
          <a:xfrm>
            <a:off x="465512" y="5619177"/>
            <a:ext cx="8329353" cy="107721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Gill Sans"/>
                <a:ea typeface="Gill Sans"/>
                <a:cs typeface="Gill Sans"/>
                <a:sym typeface="Gill Sans"/>
              </a:rPr>
              <a:t>So, </a:t>
            </a:r>
            <a:r>
              <a:rPr lang="en-US" sz="1600" u="sng">
                <a:solidFill>
                  <a:schemeClr val="dk1"/>
                </a:solidFill>
                <a:latin typeface="Gill Sans"/>
                <a:ea typeface="Gill Sans"/>
                <a:cs typeface="Gill Sans"/>
                <a:sym typeface="Gill Sans"/>
              </a:rPr>
              <a:t>theatrically</a:t>
            </a:r>
            <a:r>
              <a:rPr lang="en-US" sz="1600">
                <a:solidFill>
                  <a:schemeClr val="dk1"/>
                </a:solidFill>
                <a:latin typeface="Gill Sans"/>
                <a:ea typeface="Gill Sans"/>
                <a:cs typeface="Gill Sans"/>
                <a:sym typeface="Gill Sans"/>
              </a:rPr>
              <a:t> only one manifold or submains can supply water to all the laterals at a time. </a:t>
            </a:r>
            <a:endParaRPr/>
          </a:p>
          <a:p>
            <a:pPr marL="0" marR="0" lvl="0" indent="0" algn="l" rtl="0">
              <a:spcBef>
                <a:spcPts val="0"/>
              </a:spcBef>
              <a:spcAft>
                <a:spcPts val="0"/>
              </a:spcAft>
              <a:buNone/>
            </a:pPr>
            <a:endParaRPr sz="16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600" b="1">
                <a:solidFill>
                  <a:schemeClr val="dk1"/>
                </a:solidFill>
                <a:latin typeface="Gill Sans"/>
                <a:ea typeface="Gill Sans"/>
                <a:cs typeface="Gill Sans"/>
                <a:sym typeface="Gill Sans"/>
              </a:rPr>
              <a:t>Therefore, the length of the lateral will be the reason for the right decision according to the drippers' technical specifications.</a:t>
            </a:r>
            <a:endParaRPr sz="1600">
              <a:solidFill>
                <a:schemeClr val="dk1"/>
              </a:solidFill>
              <a:latin typeface="Gill Sans"/>
              <a:ea typeface="Gill Sans"/>
              <a:cs typeface="Gill Sans"/>
              <a:sym typeface="Gill Sans"/>
            </a:endParaRPr>
          </a:p>
        </p:txBody>
      </p:sp>
      <p:sp>
        <p:nvSpPr>
          <p:cNvPr id="826" name="Google Shape;826;p64"/>
          <p:cNvSpPr/>
          <p:nvPr/>
        </p:nvSpPr>
        <p:spPr>
          <a:xfrm>
            <a:off x="465512" y="5115235"/>
            <a:ext cx="841178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2060"/>
                </a:solidFill>
                <a:latin typeface="Gill Sans"/>
                <a:ea typeface="Gill Sans"/>
                <a:cs typeface="Gill Sans"/>
                <a:sym typeface="Gill Sans"/>
              </a:rPr>
              <a:t>The number of drippers that can be operated by each manifold = 25,000 /24 = 1040</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830"/>
        <p:cNvGrpSpPr/>
        <p:nvPr/>
      </p:nvGrpSpPr>
      <p:grpSpPr>
        <a:xfrm>
          <a:off x="0" y="0"/>
          <a:ext cx="0" cy="0"/>
          <a:chOff x="0" y="0"/>
          <a:chExt cx="0" cy="0"/>
        </a:xfrm>
      </p:grpSpPr>
      <p:sp>
        <p:nvSpPr>
          <p:cNvPr id="831" name="Google Shape;831;p65"/>
          <p:cNvSpPr/>
          <p:nvPr/>
        </p:nvSpPr>
        <p:spPr>
          <a:xfrm>
            <a:off x="166849" y="582067"/>
            <a:ext cx="5229173" cy="5693866"/>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800">
                <a:solidFill>
                  <a:srgbClr val="383C43"/>
                </a:solidFill>
                <a:latin typeface="Gill Sans"/>
                <a:ea typeface="Gill Sans"/>
                <a:cs typeface="Gill Sans"/>
                <a:sym typeface="Gill Sans"/>
              </a:rPr>
              <a:t>The determination of the number of plots (manifolds) and then the discharge capacity through each lateral depend first on the source of water, mainly the pump capacity. If there is a possibility to change the pump or it’s horsepower of the pump is sufficient, only the technical specifications of the drippers should be taken into consideration, as well as the next design steps, size of lateral, submain and mainline, respectively.</a:t>
            </a:r>
            <a:endParaRPr/>
          </a:p>
        </p:txBody>
      </p:sp>
      <p:pic>
        <p:nvPicPr>
          <p:cNvPr id="832" name="Google Shape;832;p65" descr="A bench on the side of a fence&#10;&#10;Description automatically generated"/>
          <p:cNvPicPr preferRelativeResize="0">
            <a:picLocks noGrp="1"/>
          </p:cNvPicPr>
          <p:nvPr>
            <p:ph type="pic" idx="2"/>
          </p:nvPr>
        </p:nvPicPr>
        <p:blipFill rotWithShape="1">
          <a:blip r:embed="rId3">
            <a:alphaModFix/>
          </a:blip>
          <a:srcRect l="31120" r="31120"/>
          <a:stretch/>
        </p:blipFill>
        <p:spPr>
          <a:xfrm>
            <a:off x="5396022" y="0"/>
            <a:ext cx="3747977" cy="6858000"/>
          </a:xfrm>
          <a:prstGeom prst="rect">
            <a:avLst/>
          </a:prstGeom>
          <a:solidFill>
            <a:srgbClr val="F2F2F2"/>
          </a:solid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836"/>
        <p:cNvGrpSpPr/>
        <p:nvPr/>
      </p:nvGrpSpPr>
      <p:grpSpPr>
        <a:xfrm>
          <a:off x="0" y="0"/>
          <a:ext cx="0" cy="0"/>
          <a:chOff x="0" y="0"/>
          <a:chExt cx="0" cy="0"/>
        </a:xfrm>
      </p:grpSpPr>
      <p:pic>
        <p:nvPicPr>
          <p:cNvPr id="837" name="Google Shape;837;p66"/>
          <p:cNvPicPr preferRelativeResize="0"/>
          <p:nvPr/>
        </p:nvPicPr>
        <p:blipFill rotWithShape="1">
          <a:blip r:embed="rId3">
            <a:alphaModFix/>
          </a:blip>
          <a:srcRect/>
          <a:stretch/>
        </p:blipFill>
        <p:spPr>
          <a:xfrm>
            <a:off x="3401174" y="1612670"/>
            <a:ext cx="5553523" cy="3108959"/>
          </a:xfrm>
          <a:prstGeom prst="rect">
            <a:avLst/>
          </a:prstGeom>
          <a:noFill/>
          <a:ln>
            <a:noFill/>
          </a:ln>
        </p:spPr>
      </p:pic>
      <p:cxnSp>
        <p:nvCxnSpPr>
          <p:cNvPr id="838" name="Google Shape;838;p66"/>
          <p:cNvCxnSpPr/>
          <p:nvPr/>
        </p:nvCxnSpPr>
        <p:spPr>
          <a:xfrm rot="10800000" flipH="1">
            <a:off x="3846613" y="3068721"/>
            <a:ext cx="2540812" cy="133848"/>
          </a:xfrm>
          <a:prstGeom prst="straightConnector1">
            <a:avLst/>
          </a:prstGeom>
          <a:noFill/>
          <a:ln w="12700" cap="flat" cmpd="sng">
            <a:solidFill>
              <a:schemeClr val="dk2"/>
            </a:solidFill>
            <a:prstDash val="solid"/>
            <a:round/>
            <a:headEnd type="none" w="sm" len="sm"/>
            <a:tailEnd type="none" w="sm" len="sm"/>
          </a:ln>
        </p:spPr>
      </p:cxnSp>
      <p:cxnSp>
        <p:nvCxnSpPr>
          <p:cNvPr id="839" name="Google Shape;839;p66"/>
          <p:cNvCxnSpPr/>
          <p:nvPr/>
        </p:nvCxnSpPr>
        <p:spPr>
          <a:xfrm rot="10800000" flipH="1">
            <a:off x="3846613" y="3135645"/>
            <a:ext cx="2540812" cy="133848"/>
          </a:xfrm>
          <a:prstGeom prst="straightConnector1">
            <a:avLst/>
          </a:prstGeom>
          <a:noFill/>
          <a:ln w="12700" cap="flat" cmpd="sng">
            <a:solidFill>
              <a:schemeClr val="dk2"/>
            </a:solidFill>
            <a:prstDash val="solid"/>
            <a:round/>
            <a:headEnd type="none" w="sm" len="sm"/>
            <a:tailEnd type="none" w="sm" len="sm"/>
          </a:ln>
        </p:spPr>
      </p:cxnSp>
      <p:cxnSp>
        <p:nvCxnSpPr>
          <p:cNvPr id="840" name="Google Shape;840;p66"/>
          <p:cNvCxnSpPr/>
          <p:nvPr/>
        </p:nvCxnSpPr>
        <p:spPr>
          <a:xfrm rot="10800000">
            <a:off x="3998640" y="2773944"/>
            <a:ext cx="0" cy="428626"/>
          </a:xfrm>
          <a:prstGeom prst="straightConnector1">
            <a:avLst/>
          </a:prstGeom>
          <a:noFill/>
          <a:ln w="9525" cap="flat" cmpd="dbl">
            <a:solidFill>
              <a:srgbClr val="FFFF00"/>
            </a:solidFill>
            <a:prstDash val="solid"/>
            <a:round/>
            <a:headEnd type="none" w="sm" len="sm"/>
            <a:tailEnd type="none" w="sm" len="sm"/>
          </a:ln>
        </p:spPr>
      </p:cxnSp>
      <p:cxnSp>
        <p:nvCxnSpPr>
          <p:cNvPr id="841" name="Google Shape;841;p66"/>
          <p:cNvCxnSpPr/>
          <p:nvPr/>
        </p:nvCxnSpPr>
        <p:spPr>
          <a:xfrm rot="10800000">
            <a:off x="4003402" y="3269493"/>
            <a:ext cx="0" cy="752226"/>
          </a:xfrm>
          <a:prstGeom prst="straightConnector1">
            <a:avLst/>
          </a:prstGeom>
          <a:noFill/>
          <a:ln w="9525" cap="flat" cmpd="dbl">
            <a:solidFill>
              <a:srgbClr val="FFFF00"/>
            </a:solidFill>
            <a:prstDash val="solid"/>
            <a:round/>
            <a:headEnd type="none" w="sm" len="sm"/>
            <a:tailEnd type="none" w="sm" len="sm"/>
          </a:ln>
        </p:spPr>
      </p:cxnSp>
      <p:cxnSp>
        <p:nvCxnSpPr>
          <p:cNvPr id="842" name="Google Shape;842;p66"/>
          <p:cNvCxnSpPr/>
          <p:nvPr/>
        </p:nvCxnSpPr>
        <p:spPr>
          <a:xfrm rot="10800000">
            <a:off x="4112939" y="3269493"/>
            <a:ext cx="0" cy="752226"/>
          </a:xfrm>
          <a:prstGeom prst="straightConnector1">
            <a:avLst/>
          </a:prstGeom>
          <a:noFill/>
          <a:ln w="9525" cap="flat" cmpd="dbl">
            <a:solidFill>
              <a:srgbClr val="FFFF00"/>
            </a:solidFill>
            <a:prstDash val="solid"/>
            <a:round/>
            <a:headEnd type="none" w="sm" len="sm"/>
            <a:tailEnd type="none" w="sm" len="sm"/>
          </a:ln>
        </p:spPr>
      </p:cxnSp>
      <p:cxnSp>
        <p:nvCxnSpPr>
          <p:cNvPr id="843" name="Google Shape;843;p66"/>
          <p:cNvCxnSpPr/>
          <p:nvPr/>
        </p:nvCxnSpPr>
        <p:spPr>
          <a:xfrm rot="10800000">
            <a:off x="4212952" y="3245930"/>
            <a:ext cx="0" cy="752226"/>
          </a:xfrm>
          <a:prstGeom prst="straightConnector1">
            <a:avLst/>
          </a:prstGeom>
          <a:noFill/>
          <a:ln w="9525" cap="flat" cmpd="dbl">
            <a:solidFill>
              <a:srgbClr val="FFFF00"/>
            </a:solidFill>
            <a:prstDash val="solid"/>
            <a:round/>
            <a:headEnd type="none" w="sm" len="sm"/>
            <a:tailEnd type="none" w="sm" len="sm"/>
          </a:ln>
        </p:spPr>
      </p:cxnSp>
      <p:cxnSp>
        <p:nvCxnSpPr>
          <p:cNvPr id="844" name="Google Shape;844;p66"/>
          <p:cNvCxnSpPr/>
          <p:nvPr/>
        </p:nvCxnSpPr>
        <p:spPr>
          <a:xfrm rot="10800000">
            <a:off x="4312964" y="3245930"/>
            <a:ext cx="0" cy="752226"/>
          </a:xfrm>
          <a:prstGeom prst="straightConnector1">
            <a:avLst/>
          </a:prstGeom>
          <a:noFill/>
          <a:ln w="9525" cap="flat" cmpd="dbl">
            <a:solidFill>
              <a:srgbClr val="FFFF00"/>
            </a:solidFill>
            <a:prstDash val="solid"/>
            <a:round/>
            <a:headEnd type="none" w="sm" len="sm"/>
            <a:tailEnd type="none" w="sm" len="sm"/>
          </a:ln>
        </p:spPr>
      </p:cxnSp>
      <p:cxnSp>
        <p:nvCxnSpPr>
          <p:cNvPr id="845" name="Google Shape;845;p66"/>
          <p:cNvCxnSpPr/>
          <p:nvPr/>
        </p:nvCxnSpPr>
        <p:spPr>
          <a:xfrm rot="10800000">
            <a:off x="4403452" y="3245930"/>
            <a:ext cx="0" cy="775789"/>
          </a:xfrm>
          <a:prstGeom prst="straightConnector1">
            <a:avLst/>
          </a:prstGeom>
          <a:noFill/>
          <a:ln w="9525" cap="flat" cmpd="dbl">
            <a:solidFill>
              <a:srgbClr val="FFFF00"/>
            </a:solidFill>
            <a:prstDash val="solid"/>
            <a:round/>
            <a:headEnd type="none" w="sm" len="sm"/>
            <a:tailEnd type="none" w="sm" len="sm"/>
          </a:ln>
        </p:spPr>
      </p:cxnSp>
      <p:cxnSp>
        <p:nvCxnSpPr>
          <p:cNvPr id="846" name="Google Shape;846;p66"/>
          <p:cNvCxnSpPr/>
          <p:nvPr/>
        </p:nvCxnSpPr>
        <p:spPr>
          <a:xfrm rot="10800000">
            <a:off x="4484413" y="3245930"/>
            <a:ext cx="0" cy="828176"/>
          </a:xfrm>
          <a:prstGeom prst="straightConnector1">
            <a:avLst/>
          </a:prstGeom>
          <a:noFill/>
          <a:ln w="9525" cap="flat" cmpd="dbl">
            <a:solidFill>
              <a:srgbClr val="FFFF00"/>
            </a:solidFill>
            <a:prstDash val="solid"/>
            <a:round/>
            <a:headEnd type="none" w="sm" len="sm"/>
            <a:tailEnd type="none" w="sm" len="sm"/>
          </a:ln>
        </p:spPr>
      </p:cxnSp>
      <p:cxnSp>
        <p:nvCxnSpPr>
          <p:cNvPr id="847" name="Google Shape;847;p66"/>
          <p:cNvCxnSpPr/>
          <p:nvPr/>
        </p:nvCxnSpPr>
        <p:spPr>
          <a:xfrm rot="10800000">
            <a:off x="4112939" y="2764419"/>
            <a:ext cx="0" cy="428626"/>
          </a:xfrm>
          <a:prstGeom prst="straightConnector1">
            <a:avLst/>
          </a:prstGeom>
          <a:noFill/>
          <a:ln w="9525" cap="flat" cmpd="dbl">
            <a:solidFill>
              <a:srgbClr val="FFFF00"/>
            </a:solidFill>
            <a:prstDash val="solid"/>
            <a:round/>
            <a:headEnd type="none" w="sm" len="sm"/>
            <a:tailEnd type="none" w="sm" len="sm"/>
          </a:ln>
        </p:spPr>
      </p:cxnSp>
      <p:cxnSp>
        <p:nvCxnSpPr>
          <p:cNvPr id="848" name="Google Shape;848;p66"/>
          <p:cNvCxnSpPr/>
          <p:nvPr/>
        </p:nvCxnSpPr>
        <p:spPr>
          <a:xfrm rot="10800000">
            <a:off x="4212952" y="2764419"/>
            <a:ext cx="0" cy="428626"/>
          </a:xfrm>
          <a:prstGeom prst="straightConnector1">
            <a:avLst/>
          </a:prstGeom>
          <a:noFill/>
          <a:ln w="9525" cap="flat" cmpd="dbl">
            <a:solidFill>
              <a:srgbClr val="FFFF00"/>
            </a:solidFill>
            <a:prstDash val="solid"/>
            <a:round/>
            <a:headEnd type="none" w="sm" len="sm"/>
            <a:tailEnd type="none" w="sm" len="sm"/>
          </a:ln>
        </p:spPr>
      </p:cxnSp>
      <p:cxnSp>
        <p:nvCxnSpPr>
          <p:cNvPr id="849" name="Google Shape;849;p66"/>
          <p:cNvCxnSpPr/>
          <p:nvPr/>
        </p:nvCxnSpPr>
        <p:spPr>
          <a:xfrm rot="10800000">
            <a:off x="4298676" y="2759656"/>
            <a:ext cx="0" cy="428626"/>
          </a:xfrm>
          <a:prstGeom prst="straightConnector1">
            <a:avLst/>
          </a:prstGeom>
          <a:noFill/>
          <a:ln w="9525" cap="flat" cmpd="dbl">
            <a:solidFill>
              <a:srgbClr val="FFFF00"/>
            </a:solidFill>
            <a:prstDash val="solid"/>
            <a:round/>
            <a:headEnd type="none" w="sm" len="sm"/>
            <a:tailEnd type="none" w="sm" len="sm"/>
          </a:ln>
        </p:spPr>
      </p:cxnSp>
      <p:cxnSp>
        <p:nvCxnSpPr>
          <p:cNvPr id="850" name="Google Shape;850;p66"/>
          <p:cNvCxnSpPr/>
          <p:nvPr/>
        </p:nvCxnSpPr>
        <p:spPr>
          <a:xfrm rot="10800000">
            <a:off x="4398689" y="2735845"/>
            <a:ext cx="0" cy="428626"/>
          </a:xfrm>
          <a:prstGeom prst="straightConnector1">
            <a:avLst/>
          </a:prstGeom>
          <a:noFill/>
          <a:ln w="9525" cap="flat" cmpd="dbl">
            <a:solidFill>
              <a:srgbClr val="FFFF00"/>
            </a:solidFill>
            <a:prstDash val="solid"/>
            <a:round/>
            <a:headEnd type="none" w="sm" len="sm"/>
            <a:tailEnd type="none" w="sm" len="sm"/>
          </a:ln>
        </p:spPr>
      </p:cxnSp>
      <p:cxnSp>
        <p:nvCxnSpPr>
          <p:cNvPr id="851" name="Google Shape;851;p66"/>
          <p:cNvCxnSpPr/>
          <p:nvPr/>
        </p:nvCxnSpPr>
        <p:spPr>
          <a:xfrm rot="10800000">
            <a:off x="4493937" y="2750130"/>
            <a:ext cx="0" cy="428626"/>
          </a:xfrm>
          <a:prstGeom prst="straightConnector1">
            <a:avLst/>
          </a:prstGeom>
          <a:noFill/>
          <a:ln w="9525" cap="flat" cmpd="dbl">
            <a:solidFill>
              <a:srgbClr val="FFFF00"/>
            </a:solidFill>
            <a:prstDash val="solid"/>
            <a:round/>
            <a:headEnd type="none" w="sm" len="sm"/>
            <a:tailEnd type="none" w="sm" len="sm"/>
          </a:ln>
        </p:spPr>
      </p:cxnSp>
      <p:cxnSp>
        <p:nvCxnSpPr>
          <p:cNvPr id="852" name="Google Shape;852;p66"/>
          <p:cNvCxnSpPr/>
          <p:nvPr/>
        </p:nvCxnSpPr>
        <p:spPr>
          <a:xfrm rot="10800000">
            <a:off x="4579662" y="2735845"/>
            <a:ext cx="0" cy="428626"/>
          </a:xfrm>
          <a:prstGeom prst="straightConnector1">
            <a:avLst/>
          </a:prstGeom>
          <a:noFill/>
          <a:ln w="9525" cap="flat" cmpd="dbl">
            <a:solidFill>
              <a:srgbClr val="FFFF00"/>
            </a:solidFill>
            <a:prstDash val="solid"/>
            <a:round/>
            <a:headEnd type="none" w="sm" len="sm"/>
            <a:tailEnd type="none" w="sm" len="sm"/>
          </a:ln>
        </p:spPr>
      </p:cxnSp>
      <p:cxnSp>
        <p:nvCxnSpPr>
          <p:cNvPr id="853" name="Google Shape;853;p66"/>
          <p:cNvCxnSpPr/>
          <p:nvPr/>
        </p:nvCxnSpPr>
        <p:spPr>
          <a:xfrm rot="10800000">
            <a:off x="4579662" y="3245930"/>
            <a:ext cx="0" cy="828176"/>
          </a:xfrm>
          <a:prstGeom prst="straightConnector1">
            <a:avLst/>
          </a:prstGeom>
          <a:noFill/>
          <a:ln w="9525" cap="flat" cmpd="dbl">
            <a:solidFill>
              <a:srgbClr val="FFFF00"/>
            </a:solidFill>
            <a:prstDash val="solid"/>
            <a:round/>
            <a:headEnd type="none" w="sm" len="sm"/>
            <a:tailEnd type="none" w="sm" len="sm"/>
          </a:ln>
        </p:spPr>
      </p:cxnSp>
      <p:pic>
        <p:nvPicPr>
          <p:cNvPr id="854" name="Google Shape;854;p66" descr="C:\Users\z.hammami\Documents\wit\March 2020\photos\20200304_125810.jpg"/>
          <p:cNvPicPr preferRelativeResize="0"/>
          <p:nvPr/>
        </p:nvPicPr>
        <p:blipFill rotWithShape="1">
          <a:blip r:embed="rId4">
            <a:alphaModFix/>
          </a:blip>
          <a:srcRect/>
          <a:stretch/>
        </p:blipFill>
        <p:spPr>
          <a:xfrm rot="5400000">
            <a:off x="7978256" y="3700746"/>
            <a:ext cx="1127580" cy="746723"/>
          </a:xfrm>
          <a:prstGeom prst="rect">
            <a:avLst/>
          </a:prstGeom>
          <a:noFill/>
          <a:ln>
            <a:noFill/>
          </a:ln>
        </p:spPr>
      </p:pic>
      <p:cxnSp>
        <p:nvCxnSpPr>
          <p:cNvPr id="855" name="Google Shape;855;p66"/>
          <p:cNvCxnSpPr/>
          <p:nvPr/>
        </p:nvCxnSpPr>
        <p:spPr>
          <a:xfrm>
            <a:off x="5021625" y="3202570"/>
            <a:ext cx="7620" cy="819149"/>
          </a:xfrm>
          <a:prstGeom prst="straightConnector1">
            <a:avLst/>
          </a:prstGeom>
          <a:noFill/>
          <a:ln w="25400" cap="flat" cmpd="sng">
            <a:solidFill>
              <a:schemeClr val="lt1"/>
            </a:solidFill>
            <a:prstDash val="solid"/>
            <a:round/>
            <a:headEnd type="triangle" w="med" len="med"/>
            <a:tailEnd type="triangle" w="med" len="med"/>
          </a:ln>
          <a:effectLst>
            <a:outerShdw blurRad="40000" dist="20000" dir="5400000" rotWithShape="0">
              <a:srgbClr val="000000">
                <a:alpha val="37647"/>
              </a:srgbClr>
            </a:outerShdw>
          </a:effectLst>
        </p:spPr>
      </p:cxnSp>
      <p:cxnSp>
        <p:nvCxnSpPr>
          <p:cNvPr id="856" name="Google Shape;856;p66"/>
          <p:cNvCxnSpPr/>
          <p:nvPr/>
        </p:nvCxnSpPr>
        <p:spPr>
          <a:xfrm>
            <a:off x="5006385" y="2679646"/>
            <a:ext cx="7620" cy="455999"/>
          </a:xfrm>
          <a:prstGeom prst="straightConnector1">
            <a:avLst/>
          </a:prstGeom>
          <a:noFill/>
          <a:ln w="25400" cap="flat" cmpd="sng">
            <a:solidFill>
              <a:schemeClr val="lt1"/>
            </a:solidFill>
            <a:prstDash val="solid"/>
            <a:round/>
            <a:headEnd type="triangle" w="med" len="med"/>
            <a:tailEnd type="triangle" w="med" len="med"/>
          </a:ln>
          <a:effectLst>
            <a:outerShdw blurRad="40000" dist="20000" dir="5400000" rotWithShape="0">
              <a:srgbClr val="000000">
                <a:alpha val="37647"/>
              </a:srgbClr>
            </a:outerShdw>
          </a:effectLst>
        </p:spPr>
      </p:cxnSp>
      <p:cxnSp>
        <p:nvCxnSpPr>
          <p:cNvPr id="857" name="Google Shape;857;p66"/>
          <p:cNvCxnSpPr/>
          <p:nvPr/>
        </p:nvCxnSpPr>
        <p:spPr>
          <a:xfrm rot="10800000">
            <a:off x="4674915" y="2730583"/>
            <a:ext cx="0" cy="428626"/>
          </a:xfrm>
          <a:prstGeom prst="straightConnector1">
            <a:avLst/>
          </a:prstGeom>
          <a:noFill/>
          <a:ln w="9525" cap="flat" cmpd="dbl">
            <a:solidFill>
              <a:srgbClr val="FFFF00"/>
            </a:solidFill>
            <a:prstDash val="solid"/>
            <a:round/>
            <a:headEnd type="none" w="sm" len="sm"/>
            <a:tailEnd type="none" w="sm" len="sm"/>
          </a:ln>
        </p:spPr>
      </p:cxnSp>
      <p:cxnSp>
        <p:nvCxnSpPr>
          <p:cNvPr id="858" name="Google Shape;858;p66"/>
          <p:cNvCxnSpPr/>
          <p:nvPr/>
        </p:nvCxnSpPr>
        <p:spPr>
          <a:xfrm rot="10800000">
            <a:off x="4679677" y="3226132"/>
            <a:ext cx="0" cy="752226"/>
          </a:xfrm>
          <a:prstGeom prst="straightConnector1">
            <a:avLst/>
          </a:prstGeom>
          <a:noFill/>
          <a:ln w="9525" cap="flat" cmpd="dbl">
            <a:solidFill>
              <a:srgbClr val="FFFF00"/>
            </a:solidFill>
            <a:prstDash val="solid"/>
            <a:round/>
            <a:headEnd type="none" w="sm" len="sm"/>
            <a:tailEnd type="none" w="sm" len="sm"/>
          </a:ln>
        </p:spPr>
      </p:cxnSp>
      <p:cxnSp>
        <p:nvCxnSpPr>
          <p:cNvPr id="859" name="Google Shape;859;p66"/>
          <p:cNvCxnSpPr/>
          <p:nvPr/>
        </p:nvCxnSpPr>
        <p:spPr>
          <a:xfrm rot="10800000">
            <a:off x="4789214" y="3226132"/>
            <a:ext cx="0" cy="752226"/>
          </a:xfrm>
          <a:prstGeom prst="straightConnector1">
            <a:avLst/>
          </a:prstGeom>
          <a:noFill/>
          <a:ln w="9525" cap="flat" cmpd="dbl">
            <a:solidFill>
              <a:srgbClr val="FFFF00"/>
            </a:solidFill>
            <a:prstDash val="solid"/>
            <a:round/>
            <a:headEnd type="none" w="sm" len="sm"/>
            <a:tailEnd type="none" w="sm" len="sm"/>
          </a:ln>
        </p:spPr>
      </p:cxnSp>
      <p:cxnSp>
        <p:nvCxnSpPr>
          <p:cNvPr id="860" name="Google Shape;860;p66"/>
          <p:cNvCxnSpPr/>
          <p:nvPr/>
        </p:nvCxnSpPr>
        <p:spPr>
          <a:xfrm rot="10800000">
            <a:off x="4889227" y="3202569"/>
            <a:ext cx="0" cy="752226"/>
          </a:xfrm>
          <a:prstGeom prst="straightConnector1">
            <a:avLst/>
          </a:prstGeom>
          <a:noFill/>
          <a:ln w="9525" cap="flat" cmpd="dbl">
            <a:solidFill>
              <a:srgbClr val="FFFF00"/>
            </a:solidFill>
            <a:prstDash val="solid"/>
            <a:round/>
            <a:headEnd type="none" w="sm" len="sm"/>
            <a:tailEnd type="none" w="sm" len="sm"/>
          </a:ln>
        </p:spPr>
      </p:cxnSp>
      <p:cxnSp>
        <p:nvCxnSpPr>
          <p:cNvPr id="861" name="Google Shape;861;p66"/>
          <p:cNvCxnSpPr/>
          <p:nvPr/>
        </p:nvCxnSpPr>
        <p:spPr>
          <a:xfrm rot="10800000">
            <a:off x="4989239" y="3202569"/>
            <a:ext cx="0" cy="752226"/>
          </a:xfrm>
          <a:prstGeom prst="straightConnector1">
            <a:avLst/>
          </a:prstGeom>
          <a:noFill/>
          <a:ln w="9525" cap="flat" cmpd="dbl">
            <a:solidFill>
              <a:srgbClr val="FFFF00"/>
            </a:solidFill>
            <a:prstDash val="solid"/>
            <a:round/>
            <a:headEnd type="none" w="sm" len="sm"/>
            <a:tailEnd type="none" w="sm" len="sm"/>
          </a:ln>
        </p:spPr>
      </p:cxnSp>
      <p:cxnSp>
        <p:nvCxnSpPr>
          <p:cNvPr id="862" name="Google Shape;862;p66"/>
          <p:cNvCxnSpPr/>
          <p:nvPr/>
        </p:nvCxnSpPr>
        <p:spPr>
          <a:xfrm rot="10800000">
            <a:off x="5079727" y="3202569"/>
            <a:ext cx="0" cy="775789"/>
          </a:xfrm>
          <a:prstGeom prst="straightConnector1">
            <a:avLst/>
          </a:prstGeom>
          <a:noFill/>
          <a:ln w="9525" cap="flat" cmpd="dbl">
            <a:solidFill>
              <a:srgbClr val="FFFF00"/>
            </a:solidFill>
            <a:prstDash val="solid"/>
            <a:round/>
            <a:headEnd type="none" w="sm" len="sm"/>
            <a:tailEnd type="none" w="sm" len="sm"/>
          </a:ln>
        </p:spPr>
      </p:cxnSp>
      <p:cxnSp>
        <p:nvCxnSpPr>
          <p:cNvPr id="863" name="Google Shape;863;p66"/>
          <p:cNvCxnSpPr/>
          <p:nvPr/>
        </p:nvCxnSpPr>
        <p:spPr>
          <a:xfrm rot="10800000">
            <a:off x="5160688" y="3202569"/>
            <a:ext cx="0" cy="828176"/>
          </a:xfrm>
          <a:prstGeom prst="straightConnector1">
            <a:avLst/>
          </a:prstGeom>
          <a:noFill/>
          <a:ln w="9525" cap="flat" cmpd="dbl">
            <a:solidFill>
              <a:srgbClr val="FFFF00"/>
            </a:solidFill>
            <a:prstDash val="solid"/>
            <a:round/>
            <a:headEnd type="none" w="sm" len="sm"/>
            <a:tailEnd type="none" w="sm" len="sm"/>
          </a:ln>
        </p:spPr>
      </p:cxnSp>
      <p:cxnSp>
        <p:nvCxnSpPr>
          <p:cNvPr id="864" name="Google Shape;864;p66"/>
          <p:cNvCxnSpPr/>
          <p:nvPr/>
        </p:nvCxnSpPr>
        <p:spPr>
          <a:xfrm rot="10800000">
            <a:off x="4789214" y="2721058"/>
            <a:ext cx="0" cy="428626"/>
          </a:xfrm>
          <a:prstGeom prst="straightConnector1">
            <a:avLst/>
          </a:prstGeom>
          <a:noFill/>
          <a:ln w="9525" cap="flat" cmpd="dbl">
            <a:solidFill>
              <a:srgbClr val="FFFF00"/>
            </a:solidFill>
            <a:prstDash val="solid"/>
            <a:round/>
            <a:headEnd type="none" w="sm" len="sm"/>
            <a:tailEnd type="none" w="sm" len="sm"/>
          </a:ln>
        </p:spPr>
      </p:cxnSp>
      <p:cxnSp>
        <p:nvCxnSpPr>
          <p:cNvPr id="865" name="Google Shape;865;p66"/>
          <p:cNvCxnSpPr/>
          <p:nvPr/>
        </p:nvCxnSpPr>
        <p:spPr>
          <a:xfrm rot="10800000">
            <a:off x="4889227" y="2721058"/>
            <a:ext cx="0" cy="428626"/>
          </a:xfrm>
          <a:prstGeom prst="straightConnector1">
            <a:avLst/>
          </a:prstGeom>
          <a:noFill/>
          <a:ln w="9525" cap="flat" cmpd="dbl">
            <a:solidFill>
              <a:srgbClr val="FFFF00"/>
            </a:solidFill>
            <a:prstDash val="solid"/>
            <a:round/>
            <a:headEnd type="none" w="sm" len="sm"/>
            <a:tailEnd type="none" w="sm" len="sm"/>
          </a:ln>
        </p:spPr>
      </p:cxnSp>
      <p:cxnSp>
        <p:nvCxnSpPr>
          <p:cNvPr id="866" name="Google Shape;866;p66"/>
          <p:cNvCxnSpPr/>
          <p:nvPr/>
        </p:nvCxnSpPr>
        <p:spPr>
          <a:xfrm rot="10800000">
            <a:off x="4974951" y="2716295"/>
            <a:ext cx="0" cy="428626"/>
          </a:xfrm>
          <a:prstGeom prst="straightConnector1">
            <a:avLst/>
          </a:prstGeom>
          <a:noFill/>
          <a:ln w="9525" cap="flat" cmpd="dbl">
            <a:solidFill>
              <a:srgbClr val="FFFF00"/>
            </a:solidFill>
            <a:prstDash val="solid"/>
            <a:round/>
            <a:headEnd type="none" w="sm" len="sm"/>
            <a:tailEnd type="none" w="sm" len="sm"/>
          </a:ln>
        </p:spPr>
      </p:cxnSp>
      <p:cxnSp>
        <p:nvCxnSpPr>
          <p:cNvPr id="867" name="Google Shape;867;p66"/>
          <p:cNvCxnSpPr/>
          <p:nvPr/>
        </p:nvCxnSpPr>
        <p:spPr>
          <a:xfrm rot="10800000">
            <a:off x="5074964" y="2692484"/>
            <a:ext cx="0" cy="428626"/>
          </a:xfrm>
          <a:prstGeom prst="straightConnector1">
            <a:avLst/>
          </a:prstGeom>
          <a:noFill/>
          <a:ln w="9525" cap="flat" cmpd="dbl">
            <a:solidFill>
              <a:srgbClr val="FFFF00"/>
            </a:solidFill>
            <a:prstDash val="solid"/>
            <a:round/>
            <a:headEnd type="none" w="sm" len="sm"/>
            <a:tailEnd type="none" w="sm" len="sm"/>
          </a:ln>
        </p:spPr>
      </p:cxnSp>
      <p:cxnSp>
        <p:nvCxnSpPr>
          <p:cNvPr id="868" name="Google Shape;868;p66"/>
          <p:cNvCxnSpPr/>
          <p:nvPr/>
        </p:nvCxnSpPr>
        <p:spPr>
          <a:xfrm rot="10800000">
            <a:off x="5170212" y="2706769"/>
            <a:ext cx="0" cy="428626"/>
          </a:xfrm>
          <a:prstGeom prst="straightConnector1">
            <a:avLst/>
          </a:prstGeom>
          <a:noFill/>
          <a:ln w="9525" cap="flat" cmpd="dbl">
            <a:solidFill>
              <a:srgbClr val="FFFF00"/>
            </a:solidFill>
            <a:prstDash val="solid"/>
            <a:round/>
            <a:headEnd type="none" w="sm" len="sm"/>
            <a:tailEnd type="none" w="sm" len="sm"/>
          </a:ln>
        </p:spPr>
      </p:cxnSp>
      <p:cxnSp>
        <p:nvCxnSpPr>
          <p:cNvPr id="869" name="Google Shape;869;p66"/>
          <p:cNvCxnSpPr/>
          <p:nvPr/>
        </p:nvCxnSpPr>
        <p:spPr>
          <a:xfrm rot="10800000">
            <a:off x="5255937" y="2692484"/>
            <a:ext cx="0" cy="428626"/>
          </a:xfrm>
          <a:prstGeom prst="straightConnector1">
            <a:avLst/>
          </a:prstGeom>
          <a:noFill/>
          <a:ln w="9525" cap="flat" cmpd="dbl">
            <a:solidFill>
              <a:srgbClr val="FFFF00"/>
            </a:solidFill>
            <a:prstDash val="solid"/>
            <a:round/>
            <a:headEnd type="none" w="sm" len="sm"/>
            <a:tailEnd type="none" w="sm" len="sm"/>
          </a:ln>
        </p:spPr>
      </p:cxnSp>
      <p:cxnSp>
        <p:nvCxnSpPr>
          <p:cNvPr id="870" name="Google Shape;870;p66"/>
          <p:cNvCxnSpPr/>
          <p:nvPr/>
        </p:nvCxnSpPr>
        <p:spPr>
          <a:xfrm rot="10800000">
            <a:off x="5255937" y="3202569"/>
            <a:ext cx="0" cy="828176"/>
          </a:xfrm>
          <a:prstGeom prst="straightConnector1">
            <a:avLst/>
          </a:prstGeom>
          <a:noFill/>
          <a:ln w="9525" cap="flat" cmpd="dbl">
            <a:solidFill>
              <a:srgbClr val="FFFF00"/>
            </a:solidFill>
            <a:prstDash val="solid"/>
            <a:round/>
            <a:headEnd type="none" w="sm" len="sm"/>
            <a:tailEnd type="none" w="sm" len="sm"/>
          </a:ln>
        </p:spPr>
      </p:cxnSp>
      <p:cxnSp>
        <p:nvCxnSpPr>
          <p:cNvPr id="871" name="Google Shape;871;p66"/>
          <p:cNvCxnSpPr/>
          <p:nvPr/>
        </p:nvCxnSpPr>
        <p:spPr>
          <a:xfrm rot="10800000">
            <a:off x="5360715" y="2687223"/>
            <a:ext cx="0" cy="428626"/>
          </a:xfrm>
          <a:prstGeom prst="straightConnector1">
            <a:avLst/>
          </a:prstGeom>
          <a:noFill/>
          <a:ln w="9525" cap="flat" cmpd="dbl">
            <a:solidFill>
              <a:srgbClr val="FFFF00"/>
            </a:solidFill>
            <a:prstDash val="solid"/>
            <a:round/>
            <a:headEnd type="none" w="sm" len="sm"/>
            <a:tailEnd type="none" w="sm" len="sm"/>
          </a:ln>
        </p:spPr>
      </p:cxnSp>
      <p:cxnSp>
        <p:nvCxnSpPr>
          <p:cNvPr id="872" name="Google Shape;872;p66"/>
          <p:cNvCxnSpPr/>
          <p:nvPr/>
        </p:nvCxnSpPr>
        <p:spPr>
          <a:xfrm rot="10800000">
            <a:off x="5365477" y="3182772"/>
            <a:ext cx="0" cy="847973"/>
          </a:xfrm>
          <a:prstGeom prst="straightConnector1">
            <a:avLst/>
          </a:prstGeom>
          <a:noFill/>
          <a:ln w="9525" cap="flat" cmpd="dbl">
            <a:solidFill>
              <a:srgbClr val="FFFF00"/>
            </a:solidFill>
            <a:prstDash val="solid"/>
            <a:round/>
            <a:headEnd type="none" w="sm" len="sm"/>
            <a:tailEnd type="none" w="sm" len="sm"/>
          </a:ln>
        </p:spPr>
      </p:cxnSp>
      <p:cxnSp>
        <p:nvCxnSpPr>
          <p:cNvPr id="873" name="Google Shape;873;p66"/>
          <p:cNvCxnSpPr/>
          <p:nvPr/>
        </p:nvCxnSpPr>
        <p:spPr>
          <a:xfrm rot="10800000">
            <a:off x="5475014" y="3182772"/>
            <a:ext cx="0" cy="847973"/>
          </a:xfrm>
          <a:prstGeom prst="straightConnector1">
            <a:avLst/>
          </a:prstGeom>
          <a:noFill/>
          <a:ln w="9525" cap="flat" cmpd="dbl">
            <a:solidFill>
              <a:srgbClr val="FFFF00"/>
            </a:solidFill>
            <a:prstDash val="solid"/>
            <a:round/>
            <a:headEnd type="none" w="sm" len="sm"/>
            <a:tailEnd type="none" w="sm" len="sm"/>
          </a:ln>
        </p:spPr>
      </p:cxnSp>
      <p:cxnSp>
        <p:nvCxnSpPr>
          <p:cNvPr id="874" name="Google Shape;874;p66"/>
          <p:cNvCxnSpPr/>
          <p:nvPr/>
        </p:nvCxnSpPr>
        <p:spPr>
          <a:xfrm rot="10800000">
            <a:off x="5575027" y="3159209"/>
            <a:ext cx="0" cy="871536"/>
          </a:xfrm>
          <a:prstGeom prst="straightConnector1">
            <a:avLst/>
          </a:prstGeom>
          <a:noFill/>
          <a:ln w="9525" cap="flat" cmpd="dbl">
            <a:solidFill>
              <a:srgbClr val="FFFF00"/>
            </a:solidFill>
            <a:prstDash val="solid"/>
            <a:round/>
            <a:headEnd type="none" w="sm" len="sm"/>
            <a:tailEnd type="none" w="sm" len="sm"/>
          </a:ln>
        </p:spPr>
      </p:cxnSp>
      <p:cxnSp>
        <p:nvCxnSpPr>
          <p:cNvPr id="875" name="Google Shape;875;p66"/>
          <p:cNvCxnSpPr/>
          <p:nvPr/>
        </p:nvCxnSpPr>
        <p:spPr>
          <a:xfrm rot="10800000">
            <a:off x="5675039" y="3159209"/>
            <a:ext cx="0" cy="871536"/>
          </a:xfrm>
          <a:prstGeom prst="straightConnector1">
            <a:avLst/>
          </a:prstGeom>
          <a:noFill/>
          <a:ln w="9525" cap="flat" cmpd="dbl">
            <a:solidFill>
              <a:srgbClr val="FFFF00"/>
            </a:solidFill>
            <a:prstDash val="solid"/>
            <a:round/>
            <a:headEnd type="none" w="sm" len="sm"/>
            <a:tailEnd type="none" w="sm" len="sm"/>
          </a:ln>
        </p:spPr>
      </p:cxnSp>
      <p:cxnSp>
        <p:nvCxnSpPr>
          <p:cNvPr id="876" name="Google Shape;876;p66"/>
          <p:cNvCxnSpPr/>
          <p:nvPr/>
        </p:nvCxnSpPr>
        <p:spPr>
          <a:xfrm rot="10800000" flipH="1">
            <a:off x="5760764" y="3159210"/>
            <a:ext cx="4763" cy="871535"/>
          </a:xfrm>
          <a:prstGeom prst="straightConnector1">
            <a:avLst/>
          </a:prstGeom>
          <a:noFill/>
          <a:ln w="9525" cap="flat" cmpd="dbl">
            <a:solidFill>
              <a:srgbClr val="FFFF00"/>
            </a:solidFill>
            <a:prstDash val="solid"/>
            <a:round/>
            <a:headEnd type="none" w="sm" len="sm"/>
            <a:tailEnd type="none" w="sm" len="sm"/>
          </a:ln>
        </p:spPr>
      </p:cxnSp>
      <p:cxnSp>
        <p:nvCxnSpPr>
          <p:cNvPr id="877" name="Google Shape;877;p66"/>
          <p:cNvCxnSpPr/>
          <p:nvPr/>
        </p:nvCxnSpPr>
        <p:spPr>
          <a:xfrm rot="10800000">
            <a:off x="5846488" y="3159209"/>
            <a:ext cx="0" cy="828176"/>
          </a:xfrm>
          <a:prstGeom prst="straightConnector1">
            <a:avLst/>
          </a:prstGeom>
          <a:noFill/>
          <a:ln w="9525" cap="flat" cmpd="dbl">
            <a:solidFill>
              <a:srgbClr val="FFFF00"/>
            </a:solidFill>
            <a:prstDash val="solid"/>
            <a:round/>
            <a:headEnd type="none" w="sm" len="sm"/>
            <a:tailEnd type="none" w="sm" len="sm"/>
          </a:ln>
        </p:spPr>
      </p:cxnSp>
      <p:cxnSp>
        <p:nvCxnSpPr>
          <p:cNvPr id="878" name="Google Shape;878;p66"/>
          <p:cNvCxnSpPr/>
          <p:nvPr/>
        </p:nvCxnSpPr>
        <p:spPr>
          <a:xfrm rot="10800000">
            <a:off x="5475014" y="2677698"/>
            <a:ext cx="0" cy="428626"/>
          </a:xfrm>
          <a:prstGeom prst="straightConnector1">
            <a:avLst/>
          </a:prstGeom>
          <a:noFill/>
          <a:ln w="9525" cap="flat" cmpd="dbl">
            <a:solidFill>
              <a:srgbClr val="FFFF00"/>
            </a:solidFill>
            <a:prstDash val="solid"/>
            <a:round/>
            <a:headEnd type="none" w="sm" len="sm"/>
            <a:tailEnd type="none" w="sm" len="sm"/>
          </a:ln>
        </p:spPr>
      </p:cxnSp>
      <p:cxnSp>
        <p:nvCxnSpPr>
          <p:cNvPr id="879" name="Google Shape;879;p66"/>
          <p:cNvCxnSpPr/>
          <p:nvPr/>
        </p:nvCxnSpPr>
        <p:spPr>
          <a:xfrm rot="10800000">
            <a:off x="5575027" y="2677698"/>
            <a:ext cx="0" cy="428626"/>
          </a:xfrm>
          <a:prstGeom prst="straightConnector1">
            <a:avLst/>
          </a:prstGeom>
          <a:noFill/>
          <a:ln w="9525" cap="flat" cmpd="dbl">
            <a:solidFill>
              <a:srgbClr val="FFFF00"/>
            </a:solidFill>
            <a:prstDash val="solid"/>
            <a:round/>
            <a:headEnd type="none" w="sm" len="sm"/>
            <a:tailEnd type="none" w="sm" len="sm"/>
          </a:ln>
        </p:spPr>
      </p:cxnSp>
      <p:cxnSp>
        <p:nvCxnSpPr>
          <p:cNvPr id="880" name="Google Shape;880;p66"/>
          <p:cNvCxnSpPr/>
          <p:nvPr/>
        </p:nvCxnSpPr>
        <p:spPr>
          <a:xfrm rot="10800000">
            <a:off x="5660751" y="2672935"/>
            <a:ext cx="0" cy="428626"/>
          </a:xfrm>
          <a:prstGeom prst="straightConnector1">
            <a:avLst/>
          </a:prstGeom>
          <a:noFill/>
          <a:ln w="9525" cap="flat" cmpd="dbl">
            <a:solidFill>
              <a:srgbClr val="FFFF00"/>
            </a:solidFill>
            <a:prstDash val="solid"/>
            <a:round/>
            <a:headEnd type="none" w="sm" len="sm"/>
            <a:tailEnd type="none" w="sm" len="sm"/>
          </a:ln>
        </p:spPr>
      </p:cxnSp>
      <p:cxnSp>
        <p:nvCxnSpPr>
          <p:cNvPr id="881" name="Google Shape;881;p66"/>
          <p:cNvCxnSpPr/>
          <p:nvPr/>
        </p:nvCxnSpPr>
        <p:spPr>
          <a:xfrm rot="10800000">
            <a:off x="5760764" y="2649124"/>
            <a:ext cx="0" cy="428626"/>
          </a:xfrm>
          <a:prstGeom prst="straightConnector1">
            <a:avLst/>
          </a:prstGeom>
          <a:noFill/>
          <a:ln w="9525" cap="flat" cmpd="dbl">
            <a:solidFill>
              <a:srgbClr val="FFFF00"/>
            </a:solidFill>
            <a:prstDash val="solid"/>
            <a:round/>
            <a:headEnd type="none" w="sm" len="sm"/>
            <a:tailEnd type="none" w="sm" len="sm"/>
          </a:ln>
        </p:spPr>
      </p:cxnSp>
      <p:cxnSp>
        <p:nvCxnSpPr>
          <p:cNvPr id="882" name="Google Shape;882;p66"/>
          <p:cNvCxnSpPr/>
          <p:nvPr/>
        </p:nvCxnSpPr>
        <p:spPr>
          <a:xfrm rot="10800000">
            <a:off x="5856012" y="2663409"/>
            <a:ext cx="0" cy="428626"/>
          </a:xfrm>
          <a:prstGeom prst="straightConnector1">
            <a:avLst/>
          </a:prstGeom>
          <a:noFill/>
          <a:ln w="9525" cap="flat" cmpd="dbl">
            <a:solidFill>
              <a:srgbClr val="FFFF00"/>
            </a:solidFill>
            <a:prstDash val="solid"/>
            <a:round/>
            <a:headEnd type="none" w="sm" len="sm"/>
            <a:tailEnd type="none" w="sm" len="sm"/>
          </a:ln>
        </p:spPr>
      </p:cxnSp>
      <p:cxnSp>
        <p:nvCxnSpPr>
          <p:cNvPr id="883" name="Google Shape;883;p66"/>
          <p:cNvCxnSpPr/>
          <p:nvPr/>
        </p:nvCxnSpPr>
        <p:spPr>
          <a:xfrm rot="10800000">
            <a:off x="5941737" y="2649124"/>
            <a:ext cx="0" cy="428626"/>
          </a:xfrm>
          <a:prstGeom prst="straightConnector1">
            <a:avLst/>
          </a:prstGeom>
          <a:noFill/>
          <a:ln w="9525" cap="flat" cmpd="dbl">
            <a:solidFill>
              <a:srgbClr val="FFFF00"/>
            </a:solidFill>
            <a:prstDash val="solid"/>
            <a:round/>
            <a:headEnd type="none" w="sm" len="sm"/>
            <a:tailEnd type="none" w="sm" len="sm"/>
          </a:ln>
        </p:spPr>
      </p:cxnSp>
      <p:cxnSp>
        <p:nvCxnSpPr>
          <p:cNvPr id="884" name="Google Shape;884;p66"/>
          <p:cNvCxnSpPr/>
          <p:nvPr/>
        </p:nvCxnSpPr>
        <p:spPr>
          <a:xfrm rot="10800000">
            <a:off x="5941737" y="3159209"/>
            <a:ext cx="0" cy="828176"/>
          </a:xfrm>
          <a:prstGeom prst="straightConnector1">
            <a:avLst/>
          </a:prstGeom>
          <a:noFill/>
          <a:ln w="9525" cap="flat" cmpd="dbl">
            <a:solidFill>
              <a:srgbClr val="FFFF00"/>
            </a:solidFill>
            <a:prstDash val="solid"/>
            <a:round/>
            <a:headEnd type="none" w="sm" len="sm"/>
            <a:tailEnd type="none" w="sm" len="sm"/>
          </a:ln>
        </p:spPr>
      </p:cxnSp>
      <p:cxnSp>
        <p:nvCxnSpPr>
          <p:cNvPr id="885" name="Google Shape;885;p66"/>
          <p:cNvCxnSpPr/>
          <p:nvPr/>
        </p:nvCxnSpPr>
        <p:spPr>
          <a:xfrm rot="10800000">
            <a:off x="6056040" y="2620049"/>
            <a:ext cx="0" cy="428626"/>
          </a:xfrm>
          <a:prstGeom prst="straightConnector1">
            <a:avLst/>
          </a:prstGeom>
          <a:noFill/>
          <a:ln w="9525" cap="flat" cmpd="dbl">
            <a:solidFill>
              <a:srgbClr val="FFFF00"/>
            </a:solidFill>
            <a:prstDash val="solid"/>
            <a:round/>
            <a:headEnd type="none" w="sm" len="sm"/>
            <a:tailEnd type="none" w="sm" len="sm"/>
          </a:ln>
        </p:spPr>
      </p:cxnSp>
      <p:cxnSp>
        <p:nvCxnSpPr>
          <p:cNvPr id="886" name="Google Shape;886;p66"/>
          <p:cNvCxnSpPr/>
          <p:nvPr/>
        </p:nvCxnSpPr>
        <p:spPr>
          <a:xfrm rot="10800000" flipH="1">
            <a:off x="6060802" y="3140409"/>
            <a:ext cx="4762" cy="846976"/>
          </a:xfrm>
          <a:prstGeom prst="straightConnector1">
            <a:avLst/>
          </a:prstGeom>
          <a:noFill/>
          <a:ln w="9525" cap="flat" cmpd="dbl">
            <a:solidFill>
              <a:srgbClr val="FFFF00"/>
            </a:solidFill>
            <a:prstDash val="solid"/>
            <a:round/>
            <a:headEnd type="none" w="sm" len="sm"/>
            <a:tailEnd type="none" w="sm" len="sm"/>
          </a:ln>
        </p:spPr>
      </p:cxnSp>
      <p:cxnSp>
        <p:nvCxnSpPr>
          <p:cNvPr id="887" name="Google Shape;887;p66"/>
          <p:cNvCxnSpPr/>
          <p:nvPr/>
        </p:nvCxnSpPr>
        <p:spPr>
          <a:xfrm rot="10800000">
            <a:off x="6175100" y="3149684"/>
            <a:ext cx="0" cy="848472"/>
          </a:xfrm>
          <a:prstGeom prst="straightConnector1">
            <a:avLst/>
          </a:prstGeom>
          <a:noFill/>
          <a:ln w="9525" cap="flat" cmpd="dbl">
            <a:solidFill>
              <a:srgbClr val="FFFF00"/>
            </a:solidFill>
            <a:prstDash val="solid"/>
            <a:round/>
            <a:headEnd type="none" w="sm" len="sm"/>
            <a:tailEnd type="none" w="sm" len="sm"/>
          </a:ln>
        </p:spPr>
      </p:cxnSp>
      <p:cxnSp>
        <p:nvCxnSpPr>
          <p:cNvPr id="888" name="Google Shape;888;p66"/>
          <p:cNvCxnSpPr/>
          <p:nvPr/>
        </p:nvCxnSpPr>
        <p:spPr>
          <a:xfrm rot="10800000">
            <a:off x="6270352" y="3115598"/>
            <a:ext cx="0" cy="862760"/>
          </a:xfrm>
          <a:prstGeom prst="straightConnector1">
            <a:avLst/>
          </a:prstGeom>
          <a:noFill/>
          <a:ln w="9525" cap="flat" cmpd="dbl">
            <a:solidFill>
              <a:srgbClr val="FFFF00"/>
            </a:solidFill>
            <a:prstDash val="solid"/>
            <a:round/>
            <a:headEnd type="none" w="sm" len="sm"/>
            <a:tailEnd type="none" w="sm" len="sm"/>
          </a:ln>
        </p:spPr>
      </p:cxnSp>
      <p:cxnSp>
        <p:nvCxnSpPr>
          <p:cNvPr id="889" name="Google Shape;889;p66"/>
          <p:cNvCxnSpPr/>
          <p:nvPr/>
        </p:nvCxnSpPr>
        <p:spPr>
          <a:xfrm rot="10800000">
            <a:off x="6370364" y="3092035"/>
            <a:ext cx="0" cy="886323"/>
          </a:xfrm>
          <a:prstGeom prst="straightConnector1">
            <a:avLst/>
          </a:prstGeom>
          <a:noFill/>
          <a:ln w="9525" cap="flat" cmpd="dbl">
            <a:solidFill>
              <a:srgbClr val="FFFF00"/>
            </a:solidFill>
            <a:prstDash val="solid"/>
            <a:round/>
            <a:headEnd type="none" w="sm" len="sm"/>
            <a:tailEnd type="none" w="sm" len="sm"/>
          </a:ln>
        </p:spPr>
      </p:cxnSp>
      <p:cxnSp>
        <p:nvCxnSpPr>
          <p:cNvPr id="890" name="Google Shape;890;p66"/>
          <p:cNvCxnSpPr/>
          <p:nvPr/>
        </p:nvCxnSpPr>
        <p:spPr>
          <a:xfrm rot="10800000">
            <a:off x="6460852" y="3092036"/>
            <a:ext cx="0" cy="828175"/>
          </a:xfrm>
          <a:prstGeom prst="straightConnector1">
            <a:avLst/>
          </a:prstGeom>
          <a:noFill/>
          <a:ln w="9525" cap="flat" cmpd="dbl">
            <a:solidFill>
              <a:srgbClr val="FFFF00"/>
            </a:solidFill>
            <a:prstDash val="solid"/>
            <a:round/>
            <a:headEnd type="none" w="sm" len="sm"/>
            <a:tailEnd type="none" w="sm" len="sm"/>
          </a:ln>
        </p:spPr>
      </p:cxnSp>
      <p:cxnSp>
        <p:nvCxnSpPr>
          <p:cNvPr id="891" name="Google Shape;891;p66"/>
          <p:cNvCxnSpPr/>
          <p:nvPr/>
        </p:nvCxnSpPr>
        <p:spPr>
          <a:xfrm rot="10800000">
            <a:off x="6541813" y="3092035"/>
            <a:ext cx="0" cy="828176"/>
          </a:xfrm>
          <a:prstGeom prst="straightConnector1">
            <a:avLst/>
          </a:prstGeom>
          <a:noFill/>
          <a:ln w="9525" cap="flat" cmpd="dbl">
            <a:solidFill>
              <a:srgbClr val="FFFF00"/>
            </a:solidFill>
            <a:prstDash val="solid"/>
            <a:round/>
            <a:headEnd type="none" w="sm" len="sm"/>
            <a:tailEnd type="none" w="sm" len="sm"/>
          </a:ln>
        </p:spPr>
      </p:cxnSp>
      <p:cxnSp>
        <p:nvCxnSpPr>
          <p:cNvPr id="892" name="Google Shape;892;p66"/>
          <p:cNvCxnSpPr/>
          <p:nvPr/>
        </p:nvCxnSpPr>
        <p:spPr>
          <a:xfrm rot="10800000" flipH="1">
            <a:off x="6170339" y="2269119"/>
            <a:ext cx="4761" cy="822917"/>
          </a:xfrm>
          <a:prstGeom prst="straightConnector1">
            <a:avLst/>
          </a:prstGeom>
          <a:noFill/>
          <a:ln w="9525" cap="flat" cmpd="dbl">
            <a:solidFill>
              <a:srgbClr val="FFFF00"/>
            </a:solidFill>
            <a:prstDash val="solid"/>
            <a:round/>
            <a:headEnd type="none" w="sm" len="sm"/>
            <a:tailEnd type="none" w="sm" len="sm"/>
          </a:ln>
        </p:spPr>
      </p:cxnSp>
      <p:cxnSp>
        <p:nvCxnSpPr>
          <p:cNvPr id="893" name="Google Shape;893;p66"/>
          <p:cNvCxnSpPr/>
          <p:nvPr/>
        </p:nvCxnSpPr>
        <p:spPr>
          <a:xfrm rot="10800000">
            <a:off x="6270352" y="2269119"/>
            <a:ext cx="0" cy="808631"/>
          </a:xfrm>
          <a:prstGeom prst="straightConnector1">
            <a:avLst/>
          </a:prstGeom>
          <a:noFill/>
          <a:ln w="9525" cap="flat" cmpd="dbl">
            <a:solidFill>
              <a:srgbClr val="FFFF00"/>
            </a:solidFill>
            <a:prstDash val="solid"/>
            <a:round/>
            <a:headEnd type="none" w="sm" len="sm"/>
            <a:tailEnd type="none" w="sm" len="sm"/>
          </a:ln>
        </p:spPr>
      </p:cxnSp>
      <p:cxnSp>
        <p:nvCxnSpPr>
          <p:cNvPr id="894" name="Google Shape;894;p66"/>
          <p:cNvCxnSpPr/>
          <p:nvPr/>
        </p:nvCxnSpPr>
        <p:spPr>
          <a:xfrm rot="10800000">
            <a:off x="6356076" y="2269119"/>
            <a:ext cx="0" cy="799602"/>
          </a:xfrm>
          <a:prstGeom prst="straightConnector1">
            <a:avLst/>
          </a:prstGeom>
          <a:noFill/>
          <a:ln w="9525" cap="flat" cmpd="dbl">
            <a:solidFill>
              <a:srgbClr val="FFFF00"/>
            </a:solidFill>
            <a:prstDash val="solid"/>
            <a:round/>
            <a:headEnd type="none" w="sm" len="sm"/>
            <a:tailEnd type="none" w="sm" len="sm"/>
          </a:ln>
        </p:spPr>
      </p:cxnSp>
      <p:cxnSp>
        <p:nvCxnSpPr>
          <p:cNvPr id="895" name="Google Shape;895;p66"/>
          <p:cNvCxnSpPr/>
          <p:nvPr/>
        </p:nvCxnSpPr>
        <p:spPr>
          <a:xfrm rot="10800000" flipH="1">
            <a:off x="6456089" y="2211969"/>
            <a:ext cx="4763" cy="798607"/>
          </a:xfrm>
          <a:prstGeom prst="straightConnector1">
            <a:avLst/>
          </a:prstGeom>
          <a:noFill/>
          <a:ln w="9525" cap="flat" cmpd="dbl">
            <a:solidFill>
              <a:srgbClr val="FFFF00"/>
            </a:solidFill>
            <a:prstDash val="solid"/>
            <a:round/>
            <a:headEnd type="none" w="sm" len="sm"/>
            <a:tailEnd type="none" w="sm" len="sm"/>
          </a:ln>
        </p:spPr>
      </p:cxnSp>
      <p:cxnSp>
        <p:nvCxnSpPr>
          <p:cNvPr id="896" name="Google Shape;896;p66"/>
          <p:cNvCxnSpPr/>
          <p:nvPr/>
        </p:nvCxnSpPr>
        <p:spPr>
          <a:xfrm rot="10800000">
            <a:off x="6551337" y="2211969"/>
            <a:ext cx="0" cy="812892"/>
          </a:xfrm>
          <a:prstGeom prst="straightConnector1">
            <a:avLst/>
          </a:prstGeom>
          <a:noFill/>
          <a:ln w="9525" cap="flat" cmpd="dbl">
            <a:solidFill>
              <a:srgbClr val="FFFF00"/>
            </a:solidFill>
            <a:prstDash val="solid"/>
            <a:round/>
            <a:headEnd type="none" w="sm" len="sm"/>
            <a:tailEnd type="none" w="sm" len="sm"/>
          </a:ln>
        </p:spPr>
      </p:cxnSp>
      <p:cxnSp>
        <p:nvCxnSpPr>
          <p:cNvPr id="897" name="Google Shape;897;p66"/>
          <p:cNvCxnSpPr/>
          <p:nvPr/>
        </p:nvCxnSpPr>
        <p:spPr>
          <a:xfrm rot="10800000">
            <a:off x="6637062" y="2211969"/>
            <a:ext cx="0" cy="798607"/>
          </a:xfrm>
          <a:prstGeom prst="straightConnector1">
            <a:avLst/>
          </a:prstGeom>
          <a:noFill/>
          <a:ln w="9525" cap="flat" cmpd="dbl">
            <a:solidFill>
              <a:srgbClr val="FFFF00"/>
            </a:solidFill>
            <a:prstDash val="solid"/>
            <a:round/>
            <a:headEnd type="none" w="sm" len="sm"/>
            <a:tailEnd type="none" w="sm" len="sm"/>
          </a:ln>
        </p:spPr>
      </p:cxnSp>
      <p:cxnSp>
        <p:nvCxnSpPr>
          <p:cNvPr id="898" name="Google Shape;898;p66"/>
          <p:cNvCxnSpPr/>
          <p:nvPr/>
        </p:nvCxnSpPr>
        <p:spPr>
          <a:xfrm rot="10800000">
            <a:off x="6637062" y="3092035"/>
            <a:ext cx="0" cy="828176"/>
          </a:xfrm>
          <a:prstGeom prst="straightConnector1">
            <a:avLst/>
          </a:prstGeom>
          <a:noFill/>
          <a:ln w="9525" cap="flat" cmpd="dbl">
            <a:solidFill>
              <a:srgbClr val="FFFF00"/>
            </a:solidFill>
            <a:prstDash val="solid"/>
            <a:round/>
            <a:headEnd type="none" w="sm" len="sm"/>
            <a:tailEnd type="none" w="sm" len="sm"/>
          </a:ln>
        </p:spPr>
      </p:cxnSp>
      <p:cxnSp>
        <p:nvCxnSpPr>
          <p:cNvPr id="899" name="Google Shape;899;p66"/>
          <p:cNvCxnSpPr/>
          <p:nvPr/>
        </p:nvCxnSpPr>
        <p:spPr>
          <a:xfrm rot="10800000">
            <a:off x="6708495" y="3126369"/>
            <a:ext cx="0" cy="848472"/>
          </a:xfrm>
          <a:prstGeom prst="straightConnector1">
            <a:avLst/>
          </a:prstGeom>
          <a:noFill/>
          <a:ln w="9525" cap="flat" cmpd="dbl">
            <a:solidFill>
              <a:srgbClr val="FFFF00"/>
            </a:solidFill>
            <a:prstDash val="solid"/>
            <a:round/>
            <a:headEnd type="none" w="sm" len="sm"/>
            <a:tailEnd type="none" w="sm" len="sm"/>
          </a:ln>
        </p:spPr>
      </p:cxnSp>
      <p:cxnSp>
        <p:nvCxnSpPr>
          <p:cNvPr id="900" name="Google Shape;900;p66"/>
          <p:cNvCxnSpPr/>
          <p:nvPr/>
        </p:nvCxnSpPr>
        <p:spPr>
          <a:xfrm rot="10800000">
            <a:off x="6803747" y="3092283"/>
            <a:ext cx="0" cy="862760"/>
          </a:xfrm>
          <a:prstGeom prst="straightConnector1">
            <a:avLst/>
          </a:prstGeom>
          <a:noFill/>
          <a:ln w="9525" cap="flat" cmpd="dbl">
            <a:solidFill>
              <a:srgbClr val="FFFF00"/>
            </a:solidFill>
            <a:prstDash val="solid"/>
            <a:round/>
            <a:headEnd type="none" w="sm" len="sm"/>
            <a:tailEnd type="none" w="sm" len="sm"/>
          </a:ln>
        </p:spPr>
      </p:cxnSp>
      <p:cxnSp>
        <p:nvCxnSpPr>
          <p:cNvPr id="901" name="Google Shape;901;p66"/>
          <p:cNvCxnSpPr/>
          <p:nvPr/>
        </p:nvCxnSpPr>
        <p:spPr>
          <a:xfrm rot="10800000">
            <a:off x="6903759" y="3068720"/>
            <a:ext cx="0" cy="886323"/>
          </a:xfrm>
          <a:prstGeom prst="straightConnector1">
            <a:avLst/>
          </a:prstGeom>
          <a:noFill/>
          <a:ln w="9525" cap="flat" cmpd="dbl">
            <a:solidFill>
              <a:srgbClr val="FFFF00"/>
            </a:solidFill>
            <a:prstDash val="solid"/>
            <a:round/>
            <a:headEnd type="none" w="sm" len="sm"/>
            <a:tailEnd type="none" w="sm" len="sm"/>
          </a:ln>
        </p:spPr>
      </p:cxnSp>
      <p:cxnSp>
        <p:nvCxnSpPr>
          <p:cNvPr id="902" name="Google Shape;902;p66"/>
          <p:cNvCxnSpPr/>
          <p:nvPr/>
        </p:nvCxnSpPr>
        <p:spPr>
          <a:xfrm rot="10800000">
            <a:off x="6994247" y="3068721"/>
            <a:ext cx="0" cy="828175"/>
          </a:xfrm>
          <a:prstGeom prst="straightConnector1">
            <a:avLst/>
          </a:prstGeom>
          <a:noFill/>
          <a:ln w="9525" cap="flat" cmpd="dbl">
            <a:solidFill>
              <a:srgbClr val="FFFF00"/>
            </a:solidFill>
            <a:prstDash val="solid"/>
            <a:round/>
            <a:headEnd type="none" w="sm" len="sm"/>
            <a:tailEnd type="none" w="sm" len="sm"/>
          </a:ln>
        </p:spPr>
      </p:cxnSp>
      <p:cxnSp>
        <p:nvCxnSpPr>
          <p:cNvPr id="903" name="Google Shape;903;p66"/>
          <p:cNvCxnSpPr/>
          <p:nvPr/>
        </p:nvCxnSpPr>
        <p:spPr>
          <a:xfrm rot="10800000">
            <a:off x="7075208" y="3068720"/>
            <a:ext cx="0" cy="828176"/>
          </a:xfrm>
          <a:prstGeom prst="straightConnector1">
            <a:avLst/>
          </a:prstGeom>
          <a:noFill/>
          <a:ln w="9525" cap="flat" cmpd="dbl">
            <a:solidFill>
              <a:srgbClr val="FFFF00"/>
            </a:solidFill>
            <a:prstDash val="solid"/>
            <a:round/>
            <a:headEnd type="none" w="sm" len="sm"/>
            <a:tailEnd type="none" w="sm" len="sm"/>
          </a:ln>
        </p:spPr>
      </p:cxnSp>
      <p:cxnSp>
        <p:nvCxnSpPr>
          <p:cNvPr id="904" name="Google Shape;904;p66"/>
          <p:cNvCxnSpPr/>
          <p:nvPr/>
        </p:nvCxnSpPr>
        <p:spPr>
          <a:xfrm rot="10800000" flipH="1">
            <a:off x="6703734" y="2245804"/>
            <a:ext cx="4761" cy="822917"/>
          </a:xfrm>
          <a:prstGeom prst="straightConnector1">
            <a:avLst/>
          </a:prstGeom>
          <a:noFill/>
          <a:ln w="9525" cap="flat" cmpd="dbl">
            <a:solidFill>
              <a:srgbClr val="FFFF00"/>
            </a:solidFill>
            <a:prstDash val="solid"/>
            <a:round/>
            <a:headEnd type="none" w="sm" len="sm"/>
            <a:tailEnd type="none" w="sm" len="sm"/>
          </a:ln>
        </p:spPr>
      </p:cxnSp>
      <p:cxnSp>
        <p:nvCxnSpPr>
          <p:cNvPr id="905" name="Google Shape;905;p66"/>
          <p:cNvCxnSpPr/>
          <p:nvPr/>
        </p:nvCxnSpPr>
        <p:spPr>
          <a:xfrm rot="10800000">
            <a:off x="6803747" y="2245804"/>
            <a:ext cx="0" cy="808631"/>
          </a:xfrm>
          <a:prstGeom prst="straightConnector1">
            <a:avLst/>
          </a:prstGeom>
          <a:noFill/>
          <a:ln w="9525" cap="flat" cmpd="dbl">
            <a:solidFill>
              <a:srgbClr val="FFFF00"/>
            </a:solidFill>
            <a:prstDash val="solid"/>
            <a:round/>
            <a:headEnd type="none" w="sm" len="sm"/>
            <a:tailEnd type="none" w="sm" len="sm"/>
          </a:ln>
        </p:spPr>
      </p:cxnSp>
      <p:cxnSp>
        <p:nvCxnSpPr>
          <p:cNvPr id="906" name="Google Shape;906;p66"/>
          <p:cNvCxnSpPr/>
          <p:nvPr/>
        </p:nvCxnSpPr>
        <p:spPr>
          <a:xfrm rot="10800000">
            <a:off x="6889471" y="2245804"/>
            <a:ext cx="0" cy="799602"/>
          </a:xfrm>
          <a:prstGeom prst="straightConnector1">
            <a:avLst/>
          </a:prstGeom>
          <a:noFill/>
          <a:ln w="9525" cap="flat" cmpd="dbl">
            <a:solidFill>
              <a:srgbClr val="FFFF00"/>
            </a:solidFill>
            <a:prstDash val="solid"/>
            <a:round/>
            <a:headEnd type="none" w="sm" len="sm"/>
            <a:tailEnd type="none" w="sm" len="sm"/>
          </a:ln>
        </p:spPr>
      </p:cxnSp>
      <p:cxnSp>
        <p:nvCxnSpPr>
          <p:cNvPr id="907" name="Google Shape;907;p66"/>
          <p:cNvCxnSpPr/>
          <p:nvPr/>
        </p:nvCxnSpPr>
        <p:spPr>
          <a:xfrm rot="10800000" flipH="1">
            <a:off x="6989484" y="2188654"/>
            <a:ext cx="4763" cy="798607"/>
          </a:xfrm>
          <a:prstGeom prst="straightConnector1">
            <a:avLst/>
          </a:prstGeom>
          <a:noFill/>
          <a:ln w="9525" cap="flat" cmpd="dbl">
            <a:solidFill>
              <a:srgbClr val="FFFF00"/>
            </a:solidFill>
            <a:prstDash val="solid"/>
            <a:round/>
            <a:headEnd type="none" w="sm" len="sm"/>
            <a:tailEnd type="none" w="sm" len="sm"/>
          </a:ln>
        </p:spPr>
      </p:cxnSp>
      <p:cxnSp>
        <p:nvCxnSpPr>
          <p:cNvPr id="908" name="Google Shape;908;p66"/>
          <p:cNvCxnSpPr/>
          <p:nvPr/>
        </p:nvCxnSpPr>
        <p:spPr>
          <a:xfrm rot="10800000">
            <a:off x="7084732" y="2188654"/>
            <a:ext cx="0" cy="812892"/>
          </a:xfrm>
          <a:prstGeom prst="straightConnector1">
            <a:avLst/>
          </a:prstGeom>
          <a:noFill/>
          <a:ln w="9525" cap="flat" cmpd="dbl">
            <a:solidFill>
              <a:srgbClr val="FFFF00"/>
            </a:solidFill>
            <a:prstDash val="solid"/>
            <a:round/>
            <a:headEnd type="none" w="sm" len="sm"/>
            <a:tailEnd type="none" w="sm" len="sm"/>
          </a:ln>
        </p:spPr>
      </p:cxnSp>
      <p:cxnSp>
        <p:nvCxnSpPr>
          <p:cNvPr id="909" name="Google Shape;909;p66"/>
          <p:cNvCxnSpPr/>
          <p:nvPr/>
        </p:nvCxnSpPr>
        <p:spPr>
          <a:xfrm rot="10800000">
            <a:off x="7170457" y="2188654"/>
            <a:ext cx="0" cy="798607"/>
          </a:xfrm>
          <a:prstGeom prst="straightConnector1">
            <a:avLst/>
          </a:prstGeom>
          <a:noFill/>
          <a:ln w="9525" cap="flat" cmpd="dbl">
            <a:solidFill>
              <a:srgbClr val="FFFF00"/>
            </a:solidFill>
            <a:prstDash val="solid"/>
            <a:round/>
            <a:headEnd type="none" w="sm" len="sm"/>
            <a:tailEnd type="none" w="sm" len="sm"/>
          </a:ln>
        </p:spPr>
      </p:cxnSp>
      <p:cxnSp>
        <p:nvCxnSpPr>
          <p:cNvPr id="910" name="Google Shape;910;p66"/>
          <p:cNvCxnSpPr/>
          <p:nvPr/>
        </p:nvCxnSpPr>
        <p:spPr>
          <a:xfrm rot="10800000">
            <a:off x="7170457" y="3068720"/>
            <a:ext cx="0" cy="828176"/>
          </a:xfrm>
          <a:prstGeom prst="straightConnector1">
            <a:avLst/>
          </a:prstGeom>
          <a:noFill/>
          <a:ln w="9525" cap="flat" cmpd="dbl">
            <a:solidFill>
              <a:srgbClr val="FFFF00"/>
            </a:solidFill>
            <a:prstDash val="solid"/>
            <a:round/>
            <a:headEnd type="none" w="sm" len="sm"/>
            <a:tailEnd type="none" w="sm" len="sm"/>
          </a:ln>
        </p:spPr>
      </p:cxnSp>
      <p:cxnSp>
        <p:nvCxnSpPr>
          <p:cNvPr id="911" name="Google Shape;911;p66"/>
          <p:cNvCxnSpPr/>
          <p:nvPr/>
        </p:nvCxnSpPr>
        <p:spPr>
          <a:xfrm rot="10800000">
            <a:off x="7251410" y="3082509"/>
            <a:ext cx="0" cy="848472"/>
          </a:xfrm>
          <a:prstGeom prst="straightConnector1">
            <a:avLst/>
          </a:prstGeom>
          <a:noFill/>
          <a:ln w="9525" cap="flat" cmpd="dbl">
            <a:solidFill>
              <a:srgbClr val="FFFF00"/>
            </a:solidFill>
            <a:prstDash val="solid"/>
            <a:round/>
            <a:headEnd type="none" w="sm" len="sm"/>
            <a:tailEnd type="none" w="sm" len="sm"/>
          </a:ln>
        </p:spPr>
      </p:cxnSp>
      <p:cxnSp>
        <p:nvCxnSpPr>
          <p:cNvPr id="912" name="Google Shape;912;p66"/>
          <p:cNvCxnSpPr/>
          <p:nvPr/>
        </p:nvCxnSpPr>
        <p:spPr>
          <a:xfrm rot="10800000">
            <a:off x="7346662" y="3048423"/>
            <a:ext cx="0" cy="862760"/>
          </a:xfrm>
          <a:prstGeom prst="straightConnector1">
            <a:avLst/>
          </a:prstGeom>
          <a:noFill/>
          <a:ln w="9525" cap="flat" cmpd="dbl">
            <a:solidFill>
              <a:srgbClr val="FFFF00"/>
            </a:solidFill>
            <a:prstDash val="solid"/>
            <a:round/>
            <a:headEnd type="none" w="sm" len="sm"/>
            <a:tailEnd type="none" w="sm" len="sm"/>
          </a:ln>
        </p:spPr>
      </p:cxnSp>
      <p:cxnSp>
        <p:nvCxnSpPr>
          <p:cNvPr id="913" name="Google Shape;913;p66"/>
          <p:cNvCxnSpPr/>
          <p:nvPr/>
        </p:nvCxnSpPr>
        <p:spPr>
          <a:xfrm rot="10800000">
            <a:off x="7446674" y="3024860"/>
            <a:ext cx="0" cy="886323"/>
          </a:xfrm>
          <a:prstGeom prst="straightConnector1">
            <a:avLst/>
          </a:prstGeom>
          <a:noFill/>
          <a:ln w="9525" cap="flat" cmpd="dbl">
            <a:solidFill>
              <a:srgbClr val="FFFF00"/>
            </a:solidFill>
            <a:prstDash val="solid"/>
            <a:round/>
            <a:headEnd type="none" w="sm" len="sm"/>
            <a:tailEnd type="none" w="sm" len="sm"/>
          </a:ln>
        </p:spPr>
      </p:cxnSp>
      <p:cxnSp>
        <p:nvCxnSpPr>
          <p:cNvPr id="914" name="Google Shape;914;p66"/>
          <p:cNvCxnSpPr/>
          <p:nvPr/>
        </p:nvCxnSpPr>
        <p:spPr>
          <a:xfrm rot="10800000">
            <a:off x="7537162" y="3024861"/>
            <a:ext cx="0" cy="828175"/>
          </a:xfrm>
          <a:prstGeom prst="straightConnector1">
            <a:avLst/>
          </a:prstGeom>
          <a:noFill/>
          <a:ln w="9525" cap="flat" cmpd="dbl">
            <a:solidFill>
              <a:srgbClr val="FFFF00"/>
            </a:solidFill>
            <a:prstDash val="solid"/>
            <a:round/>
            <a:headEnd type="none" w="sm" len="sm"/>
            <a:tailEnd type="none" w="sm" len="sm"/>
          </a:ln>
        </p:spPr>
      </p:cxnSp>
      <p:cxnSp>
        <p:nvCxnSpPr>
          <p:cNvPr id="915" name="Google Shape;915;p66"/>
          <p:cNvCxnSpPr/>
          <p:nvPr/>
        </p:nvCxnSpPr>
        <p:spPr>
          <a:xfrm rot="10800000">
            <a:off x="7618123" y="3024860"/>
            <a:ext cx="0" cy="828176"/>
          </a:xfrm>
          <a:prstGeom prst="straightConnector1">
            <a:avLst/>
          </a:prstGeom>
          <a:noFill/>
          <a:ln w="9525" cap="flat" cmpd="dbl">
            <a:solidFill>
              <a:srgbClr val="FFFF00"/>
            </a:solidFill>
            <a:prstDash val="solid"/>
            <a:round/>
            <a:headEnd type="none" w="sm" len="sm"/>
            <a:tailEnd type="none" w="sm" len="sm"/>
          </a:ln>
        </p:spPr>
      </p:cxnSp>
      <p:cxnSp>
        <p:nvCxnSpPr>
          <p:cNvPr id="916" name="Google Shape;916;p66"/>
          <p:cNvCxnSpPr/>
          <p:nvPr/>
        </p:nvCxnSpPr>
        <p:spPr>
          <a:xfrm rot="10800000" flipH="1">
            <a:off x="7246649" y="2201944"/>
            <a:ext cx="4761" cy="822917"/>
          </a:xfrm>
          <a:prstGeom prst="straightConnector1">
            <a:avLst/>
          </a:prstGeom>
          <a:noFill/>
          <a:ln w="9525" cap="flat" cmpd="dbl">
            <a:solidFill>
              <a:srgbClr val="FFFF00"/>
            </a:solidFill>
            <a:prstDash val="solid"/>
            <a:round/>
            <a:headEnd type="none" w="sm" len="sm"/>
            <a:tailEnd type="none" w="sm" len="sm"/>
          </a:ln>
        </p:spPr>
      </p:cxnSp>
      <p:cxnSp>
        <p:nvCxnSpPr>
          <p:cNvPr id="917" name="Google Shape;917;p66"/>
          <p:cNvCxnSpPr/>
          <p:nvPr/>
        </p:nvCxnSpPr>
        <p:spPr>
          <a:xfrm rot="10800000">
            <a:off x="7346662" y="2201944"/>
            <a:ext cx="0" cy="808631"/>
          </a:xfrm>
          <a:prstGeom prst="straightConnector1">
            <a:avLst/>
          </a:prstGeom>
          <a:noFill/>
          <a:ln w="9525" cap="flat" cmpd="dbl">
            <a:solidFill>
              <a:srgbClr val="FFFF00"/>
            </a:solidFill>
            <a:prstDash val="solid"/>
            <a:round/>
            <a:headEnd type="none" w="sm" len="sm"/>
            <a:tailEnd type="none" w="sm" len="sm"/>
          </a:ln>
        </p:spPr>
      </p:cxnSp>
      <p:cxnSp>
        <p:nvCxnSpPr>
          <p:cNvPr id="918" name="Google Shape;918;p66"/>
          <p:cNvCxnSpPr/>
          <p:nvPr/>
        </p:nvCxnSpPr>
        <p:spPr>
          <a:xfrm rot="10800000">
            <a:off x="7432386" y="2201944"/>
            <a:ext cx="0" cy="799602"/>
          </a:xfrm>
          <a:prstGeom prst="straightConnector1">
            <a:avLst/>
          </a:prstGeom>
          <a:noFill/>
          <a:ln w="9525" cap="flat" cmpd="dbl">
            <a:solidFill>
              <a:srgbClr val="FFFF00"/>
            </a:solidFill>
            <a:prstDash val="solid"/>
            <a:round/>
            <a:headEnd type="none" w="sm" len="sm"/>
            <a:tailEnd type="none" w="sm" len="sm"/>
          </a:ln>
        </p:spPr>
      </p:cxnSp>
      <p:cxnSp>
        <p:nvCxnSpPr>
          <p:cNvPr id="919" name="Google Shape;919;p66"/>
          <p:cNvCxnSpPr/>
          <p:nvPr/>
        </p:nvCxnSpPr>
        <p:spPr>
          <a:xfrm rot="10800000" flipH="1">
            <a:off x="7532399" y="2144794"/>
            <a:ext cx="4763" cy="798607"/>
          </a:xfrm>
          <a:prstGeom prst="straightConnector1">
            <a:avLst/>
          </a:prstGeom>
          <a:noFill/>
          <a:ln w="9525" cap="flat" cmpd="dbl">
            <a:solidFill>
              <a:srgbClr val="FFFF00"/>
            </a:solidFill>
            <a:prstDash val="solid"/>
            <a:round/>
            <a:headEnd type="none" w="sm" len="sm"/>
            <a:tailEnd type="none" w="sm" len="sm"/>
          </a:ln>
        </p:spPr>
      </p:cxnSp>
      <p:cxnSp>
        <p:nvCxnSpPr>
          <p:cNvPr id="920" name="Google Shape;920;p66"/>
          <p:cNvCxnSpPr/>
          <p:nvPr/>
        </p:nvCxnSpPr>
        <p:spPr>
          <a:xfrm rot="10800000">
            <a:off x="7627647" y="2144794"/>
            <a:ext cx="0" cy="812892"/>
          </a:xfrm>
          <a:prstGeom prst="straightConnector1">
            <a:avLst/>
          </a:prstGeom>
          <a:noFill/>
          <a:ln w="9525" cap="flat" cmpd="dbl">
            <a:solidFill>
              <a:srgbClr val="FFFF00"/>
            </a:solidFill>
            <a:prstDash val="solid"/>
            <a:round/>
            <a:headEnd type="none" w="sm" len="sm"/>
            <a:tailEnd type="none" w="sm" len="sm"/>
          </a:ln>
        </p:spPr>
      </p:cxnSp>
      <p:cxnSp>
        <p:nvCxnSpPr>
          <p:cNvPr id="921" name="Google Shape;921;p66"/>
          <p:cNvCxnSpPr/>
          <p:nvPr/>
        </p:nvCxnSpPr>
        <p:spPr>
          <a:xfrm rot="10800000">
            <a:off x="7713372" y="2144794"/>
            <a:ext cx="0" cy="798607"/>
          </a:xfrm>
          <a:prstGeom prst="straightConnector1">
            <a:avLst/>
          </a:prstGeom>
          <a:noFill/>
          <a:ln w="9525" cap="flat" cmpd="dbl">
            <a:solidFill>
              <a:srgbClr val="FFFF00"/>
            </a:solidFill>
            <a:prstDash val="solid"/>
            <a:round/>
            <a:headEnd type="none" w="sm" len="sm"/>
            <a:tailEnd type="none" w="sm" len="sm"/>
          </a:ln>
        </p:spPr>
      </p:cxnSp>
      <p:cxnSp>
        <p:nvCxnSpPr>
          <p:cNvPr id="922" name="Google Shape;922;p66"/>
          <p:cNvCxnSpPr/>
          <p:nvPr/>
        </p:nvCxnSpPr>
        <p:spPr>
          <a:xfrm rot="10800000">
            <a:off x="7713372" y="3024860"/>
            <a:ext cx="0" cy="828176"/>
          </a:xfrm>
          <a:prstGeom prst="straightConnector1">
            <a:avLst/>
          </a:prstGeom>
          <a:noFill/>
          <a:ln w="9525" cap="flat" cmpd="dbl">
            <a:solidFill>
              <a:srgbClr val="FFFF00"/>
            </a:solidFill>
            <a:prstDash val="solid"/>
            <a:round/>
            <a:headEnd type="none" w="sm" len="sm"/>
            <a:tailEnd type="none" w="sm" len="sm"/>
          </a:ln>
        </p:spPr>
      </p:cxnSp>
      <p:cxnSp>
        <p:nvCxnSpPr>
          <p:cNvPr id="923" name="Google Shape;923;p66"/>
          <p:cNvCxnSpPr/>
          <p:nvPr/>
        </p:nvCxnSpPr>
        <p:spPr>
          <a:xfrm rot="10800000">
            <a:off x="7794316" y="3001049"/>
            <a:ext cx="0" cy="848472"/>
          </a:xfrm>
          <a:prstGeom prst="straightConnector1">
            <a:avLst/>
          </a:prstGeom>
          <a:noFill/>
          <a:ln w="9525" cap="flat" cmpd="dbl">
            <a:solidFill>
              <a:srgbClr val="FFFF00"/>
            </a:solidFill>
            <a:prstDash val="solid"/>
            <a:round/>
            <a:headEnd type="none" w="sm" len="sm"/>
            <a:tailEnd type="none" w="sm" len="sm"/>
          </a:ln>
        </p:spPr>
      </p:cxnSp>
      <p:cxnSp>
        <p:nvCxnSpPr>
          <p:cNvPr id="924" name="Google Shape;924;p66"/>
          <p:cNvCxnSpPr/>
          <p:nvPr/>
        </p:nvCxnSpPr>
        <p:spPr>
          <a:xfrm rot="10800000">
            <a:off x="7889568" y="2966963"/>
            <a:ext cx="0" cy="862760"/>
          </a:xfrm>
          <a:prstGeom prst="straightConnector1">
            <a:avLst/>
          </a:prstGeom>
          <a:noFill/>
          <a:ln w="9525" cap="flat" cmpd="dbl">
            <a:solidFill>
              <a:srgbClr val="FFFF00"/>
            </a:solidFill>
            <a:prstDash val="solid"/>
            <a:round/>
            <a:headEnd type="none" w="sm" len="sm"/>
            <a:tailEnd type="none" w="sm" len="sm"/>
          </a:ln>
        </p:spPr>
      </p:cxnSp>
      <p:cxnSp>
        <p:nvCxnSpPr>
          <p:cNvPr id="925" name="Google Shape;925;p66"/>
          <p:cNvCxnSpPr/>
          <p:nvPr/>
        </p:nvCxnSpPr>
        <p:spPr>
          <a:xfrm rot="10800000">
            <a:off x="7989580" y="2943400"/>
            <a:ext cx="0" cy="886323"/>
          </a:xfrm>
          <a:prstGeom prst="straightConnector1">
            <a:avLst/>
          </a:prstGeom>
          <a:noFill/>
          <a:ln w="9525" cap="flat" cmpd="dbl">
            <a:solidFill>
              <a:srgbClr val="FFFF00"/>
            </a:solidFill>
            <a:prstDash val="solid"/>
            <a:round/>
            <a:headEnd type="none" w="sm" len="sm"/>
            <a:tailEnd type="none" w="sm" len="sm"/>
          </a:ln>
        </p:spPr>
      </p:cxnSp>
      <p:cxnSp>
        <p:nvCxnSpPr>
          <p:cNvPr id="926" name="Google Shape;926;p66"/>
          <p:cNvCxnSpPr/>
          <p:nvPr/>
        </p:nvCxnSpPr>
        <p:spPr>
          <a:xfrm rot="10800000">
            <a:off x="8080068" y="2943401"/>
            <a:ext cx="0" cy="828175"/>
          </a:xfrm>
          <a:prstGeom prst="straightConnector1">
            <a:avLst/>
          </a:prstGeom>
          <a:noFill/>
          <a:ln w="9525" cap="flat" cmpd="dbl">
            <a:solidFill>
              <a:srgbClr val="FFFF00"/>
            </a:solidFill>
            <a:prstDash val="solid"/>
            <a:round/>
            <a:headEnd type="none" w="sm" len="sm"/>
            <a:tailEnd type="none" w="sm" len="sm"/>
          </a:ln>
        </p:spPr>
      </p:cxnSp>
      <p:cxnSp>
        <p:nvCxnSpPr>
          <p:cNvPr id="927" name="Google Shape;927;p66"/>
          <p:cNvCxnSpPr/>
          <p:nvPr/>
        </p:nvCxnSpPr>
        <p:spPr>
          <a:xfrm rot="10800000" flipH="1">
            <a:off x="7789555" y="2120484"/>
            <a:ext cx="4761" cy="822917"/>
          </a:xfrm>
          <a:prstGeom prst="straightConnector1">
            <a:avLst/>
          </a:prstGeom>
          <a:noFill/>
          <a:ln w="9525" cap="flat" cmpd="dbl">
            <a:solidFill>
              <a:srgbClr val="FFFF00"/>
            </a:solidFill>
            <a:prstDash val="solid"/>
            <a:round/>
            <a:headEnd type="none" w="sm" len="sm"/>
            <a:tailEnd type="none" w="sm" len="sm"/>
          </a:ln>
        </p:spPr>
      </p:cxnSp>
      <p:cxnSp>
        <p:nvCxnSpPr>
          <p:cNvPr id="928" name="Google Shape;928;p66"/>
          <p:cNvCxnSpPr/>
          <p:nvPr/>
        </p:nvCxnSpPr>
        <p:spPr>
          <a:xfrm rot="10800000">
            <a:off x="7889568" y="2120484"/>
            <a:ext cx="0" cy="808631"/>
          </a:xfrm>
          <a:prstGeom prst="straightConnector1">
            <a:avLst/>
          </a:prstGeom>
          <a:noFill/>
          <a:ln w="9525" cap="flat" cmpd="dbl">
            <a:solidFill>
              <a:srgbClr val="FFFF00"/>
            </a:solidFill>
            <a:prstDash val="solid"/>
            <a:round/>
            <a:headEnd type="none" w="sm" len="sm"/>
            <a:tailEnd type="none" w="sm" len="sm"/>
          </a:ln>
        </p:spPr>
      </p:cxnSp>
      <p:cxnSp>
        <p:nvCxnSpPr>
          <p:cNvPr id="929" name="Google Shape;929;p66"/>
          <p:cNvCxnSpPr/>
          <p:nvPr/>
        </p:nvCxnSpPr>
        <p:spPr>
          <a:xfrm rot="10800000">
            <a:off x="7975292" y="2120484"/>
            <a:ext cx="0" cy="799602"/>
          </a:xfrm>
          <a:prstGeom prst="straightConnector1">
            <a:avLst/>
          </a:prstGeom>
          <a:noFill/>
          <a:ln w="9525" cap="flat" cmpd="dbl">
            <a:solidFill>
              <a:srgbClr val="FFFF00"/>
            </a:solidFill>
            <a:prstDash val="solid"/>
            <a:round/>
            <a:headEnd type="none" w="sm" len="sm"/>
            <a:tailEnd type="none" w="sm" len="sm"/>
          </a:ln>
        </p:spPr>
      </p:cxnSp>
      <p:cxnSp>
        <p:nvCxnSpPr>
          <p:cNvPr id="930" name="Google Shape;930;p66"/>
          <p:cNvCxnSpPr/>
          <p:nvPr/>
        </p:nvCxnSpPr>
        <p:spPr>
          <a:xfrm rot="10800000" flipH="1">
            <a:off x="8075305" y="2063334"/>
            <a:ext cx="4763" cy="798607"/>
          </a:xfrm>
          <a:prstGeom prst="straightConnector1">
            <a:avLst/>
          </a:prstGeom>
          <a:noFill/>
          <a:ln w="9525" cap="flat" cmpd="dbl">
            <a:solidFill>
              <a:srgbClr val="FFFF00"/>
            </a:solidFill>
            <a:prstDash val="solid"/>
            <a:round/>
            <a:headEnd type="none" w="sm" len="sm"/>
            <a:tailEnd type="none" w="sm" len="sm"/>
          </a:ln>
        </p:spPr>
      </p:cxnSp>
      <p:cxnSp>
        <p:nvCxnSpPr>
          <p:cNvPr id="931" name="Google Shape;931;p66"/>
          <p:cNvCxnSpPr/>
          <p:nvPr/>
        </p:nvCxnSpPr>
        <p:spPr>
          <a:xfrm rot="10800000" flipH="1">
            <a:off x="6140807" y="2966963"/>
            <a:ext cx="2027878" cy="106474"/>
          </a:xfrm>
          <a:prstGeom prst="straightConnector1">
            <a:avLst/>
          </a:prstGeom>
          <a:noFill/>
          <a:ln w="12700" cap="flat" cmpd="sng">
            <a:solidFill>
              <a:schemeClr val="dk2"/>
            </a:solidFill>
            <a:prstDash val="solid"/>
            <a:round/>
            <a:headEnd type="none" w="sm" len="sm"/>
            <a:tailEnd type="none" w="sm" len="sm"/>
          </a:ln>
        </p:spPr>
      </p:cxnSp>
      <p:cxnSp>
        <p:nvCxnSpPr>
          <p:cNvPr id="932" name="Google Shape;932;p66"/>
          <p:cNvCxnSpPr/>
          <p:nvPr/>
        </p:nvCxnSpPr>
        <p:spPr>
          <a:xfrm rot="10800000" flipH="1">
            <a:off x="6140807" y="3045406"/>
            <a:ext cx="2027878" cy="94956"/>
          </a:xfrm>
          <a:prstGeom prst="straightConnector1">
            <a:avLst/>
          </a:prstGeom>
          <a:noFill/>
          <a:ln w="12700" cap="flat" cmpd="sng">
            <a:solidFill>
              <a:schemeClr val="dk2"/>
            </a:solidFill>
            <a:prstDash val="solid"/>
            <a:round/>
            <a:headEnd type="none" w="sm" len="sm"/>
            <a:tailEnd type="none" w="sm" len="sm"/>
          </a:ln>
        </p:spPr>
      </p:cxnSp>
      <p:cxnSp>
        <p:nvCxnSpPr>
          <p:cNvPr id="933" name="Google Shape;933;p66"/>
          <p:cNvCxnSpPr/>
          <p:nvPr/>
        </p:nvCxnSpPr>
        <p:spPr>
          <a:xfrm rot="10800000">
            <a:off x="6056040" y="2120485"/>
            <a:ext cx="84768" cy="1029199"/>
          </a:xfrm>
          <a:prstGeom prst="straightConnector1">
            <a:avLst/>
          </a:prstGeom>
          <a:noFill/>
          <a:ln w="38100" cap="flat" cmpd="sng">
            <a:solidFill>
              <a:schemeClr val="dk2"/>
            </a:solidFill>
            <a:prstDash val="solid"/>
            <a:round/>
            <a:headEnd type="none" w="sm" len="sm"/>
            <a:tailEnd type="none" w="sm" len="sm"/>
          </a:ln>
        </p:spPr>
      </p:cxnSp>
      <p:sp>
        <p:nvSpPr>
          <p:cNvPr id="934" name="Google Shape;934;p66"/>
          <p:cNvSpPr/>
          <p:nvPr/>
        </p:nvSpPr>
        <p:spPr>
          <a:xfrm>
            <a:off x="6395978" y="1902239"/>
            <a:ext cx="855432"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35323" y="66912"/>
                </a:lnTo>
                <a:lnTo>
                  <a:pt x="-46387" y="163998"/>
                </a:lnTo>
              </a:path>
            </a:pathLst>
          </a:custGeom>
          <a:solidFill>
            <a:schemeClr val="lt1"/>
          </a:solidFill>
          <a:ln w="9525" cap="flat" cmpd="sng">
            <a:solidFill>
              <a:srgbClr val="00B05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Gill Sans"/>
                <a:ea typeface="Gill Sans"/>
                <a:cs typeface="Gill Sans"/>
                <a:sym typeface="Gill Sans"/>
              </a:rPr>
              <a:t>Mainlines</a:t>
            </a:r>
            <a:endParaRPr/>
          </a:p>
        </p:txBody>
      </p:sp>
      <p:sp>
        <p:nvSpPr>
          <p:cNvPr id="935" name="Google Shape;935;p66"/>
          <p:cNvSpPr/>
          <p:nvPr/>
        </p:nvSpPr>
        <p:spPr>
          <a:xfrm>
            <a:off x="8168685" y="3172561"/>
            <a:ext cx="855432"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37278" y="13860"/>
                </a:lnTo>
                <a:lnTo>
                  <a:pt x="-96466" y="-27998"/>
                </a:lnTo>
              </a:path>
            </a:pathLst>
          </a:custGeom>
          <a:solidFill>
            <a:schemeClr val="lt1"/>
          </a:solidFill>
          <a:ln w="9525" cap="flat" cmpd="sng">
            <a:solidFill>
              <a:srgbClr val="00B05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Gill Sans"/>
                <a:ea typeface="Gill Sans"/>
                <a:cs typeface="Gill Sans"/>
                <a:sym typeface="Gill Sans"/>
              </a:rPr>
              <a:t>Submains</a:t>
            </a:r>
            <a:endParaRPr/>
          </a:p>
        </p:txBody>
      </p:sp>
      <p:sp>
        <p:nvSpPr>
          <p:cNvPr id="936" name="Google Shape;936;p66"/>
          <p:cNvSpPr/>
          <p:nvPr/>
        </p:nvSpPr>
        <p:spPr>
          <a:xfrm>
            <a:off x="8100086" y="1994941"/>
            <a:ext cx="1000231" cy="328664"/>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42304" y="40386"/>
                </a:lnTo>
                <a:lnTo>
                  <a:pt x="-71596" y="129106"/>
                </a:lnTo>
              </a:path>
            </a:pathLst>
          </a:custGeom>
          <a:solidFill>
            <a:schemeClr val="lt2"/>
          </a:solidFill>
          <a:ln w="9525" cap="flat" cmpd="sng">
            <a:solidFill>
              <a:srgbClr val="00B05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rgbClr val="C00000"/>
                </a:solidFill>
                <a:latin typeface="Gill Sans"/>
                <a:ea typeface="Gill Sans"/>
                <a:cs typeface="Gill Sans"/>
                <a:sym typeface="Gill Sans"/>
              </a:rPr>
              <a:t>laterals mainly </a:t>
            </a:r>
            <a:endParaRPr/>
          </a:p>
        </p:txBody>
      </p:sp>
      <p:sp>
        <p:nvSpPr>
          <p:cNvPr id="937" name="Google Shape;937;p66"/>
          <p:cNvSpPr/>
          <p:nvPr/>
        </p:nvSpPr>
        <p:spPr>
          <a:xfrm>
            <a:off x="6049369" y="2197594"/>
            <a:ext cx="2119315" cy="827267"/>
          </a:xfrm>
          <a:prstGeom prst="rect">
            <a:avLst/>
          </a:prstGeom>
          <a:solidFill>
            <a:schemeClr val="lt1">
              <a:alpha val="33725"/>
            </a:schemeClr>
          </a:solidFill>
          <a:ln w="9525" cap="flat" cmpd="sng">
            <a:solidFill>
              <a:srgbClr val="7030A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8" name="Google Shape;938;p66"/>
          <p:cNvSpPr/>
          <p:nvPr/>
        </p:nvSpPr>
        <p:spPr>
          <a:xfrm>
            <a:off x="6065564" y="3172561"/>
            <a:ext cx="2119315" cy="827267"/>
          </a:xfrm>
          <a:prstGeom prst="rect">
            <a:avLst/>
          </a:prstGeom>
          <a:solidFill>
            <a:schemeClr val="lt1">
              <a:alpha val="33725"/>
            </a:schemeClr>
          </a:solidFill>
          <a:ln w="9525" cap="flat" cmpd="sng">
            <a:solidFill>
              <a:srgbClr val="7030A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39" name="Google Shape;939;p66"/>
          <p:cNvSpPr/>
          <p:nvPr/>
        </p:nvSpPr>
        <p:spPr>
          <a:xfrm rot="-221997">
            <a:off x="3862758" y="2542159"/>
            <a:ext cx="2119315" cy="568809"/>
          </a:xfrm>
          <a:prstGeom prst="rect">
            <a:avLst/>
          </a:prstGeom>
          <a:solidFill>
            <a:schemeClr val="lt1">
              <a:alpha val="33725"/>
            </a:schemeClr>
          </a:solidFill>
          <a:ln w="9525" cap="flat" cmpd="sng">
            <a:solidFill>
              <a:srgbClr val="7030A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0" name="Google Shape;940;p66"/>
          <p:cNvSpPr/>
          <p:nvPr/>
        </p:nvSpPr>
        <p:spPr>
          <a:xfrm>
            <a:off x="3878996" y="3263733"/>
            <a:ext cx="2119315" cy="767011"/>
          </a:xfrm>
          <a:prstGeom prst="rect">
            <a:avLst/>
          </a:prstGeom>
          <a:solidFill>
            <a:schemeClr val="lt1">
              <a:alpha val="33725"/>
            </a:schemeClr>
          </a:solidFill>
          <a:ln w="9525" cap="flat" cmpd="sng">
            <a:solidFill>
              <a:srgbClr val="7030A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41" name="Google Shape;941;p66"/>
          <p:cNvSpPr/>
          <p:nvPr/>
        </p:nvSpPr>
        <p:spPr>
          <a:xfrm>
            <a:off x="324921" y="788281"/>
            <a:ext cx="3039355" cy="4514249"/>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2000" b="1">
                <a:solidFill>
                  <a:srgbClr val="002060"/>
                </a:solidFill>
                <a:latin typeface="Gill Sans"/>
                <a:ea typeface="Gill Sans"/>
                <a:cs typeface="Gill Sans"/>
                <a:sym typeface="Gill Sans"/>
              </a:rPr>
              <a:t>Scenario 2:</a:t>
            </a:r>
            <a:endParaRPr sz="3200">
              <a:solidFill>
                <a:srgbClr val="002060"/>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600">
                <a:solidFill>
                  <a:schemeClr val="dk1"/>
                </a:solidFill>
                <a:latin typeface="Gill Sans"/>
                <a:ea typeface="Gill Sans"/>
                <a:cs typeface="Gill Sans"/>
                <a:sym typeface="Gill Sans"/>
              </a:rPr>
              <a:t>number of laterals/plot ~ 23 laterals</a:t>
            </a:r>
            <a:endParaRPr sz="24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600">
                <a:solidFill>
                  <a:schemeClr val="dk1"/>
                </a:solidFill>
                <a:latin typeface="Gill Sans"/>
                <a:ea typeface="Gill Sans"/>
                <a:cs typeface="Gill Sans"/>
                <a:sym typeface="Gill Sans"/>
              </a:rPr>
              <a:t>Max discharge per plot  </a:t>
            </a:r>
            <a:endParaRPr sz="24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600">
                <a:solidFill>
                  <a:schemeClr val="dk1"/>
                </a:solidFill>
                <a:latin typeface="Gill Sans"/>
                <a:ea typeface="Gill Sans"/>
                <a:cs typeface="Gill Sans"/>
                <a:sym typeface="Gill Sans"/>
              </a:rPr>
              <a:t>Plot 1= 126*24= 3024 l/h</a:t>
            </a:r>
            <a:endParaRPr sz="24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600">
                <a:solidFill>
                  <a:schemeClr val="dk1"/>
                </a:solidFill>
                <a:latin typeface="Gill Sans"/>
                <a:ea typeface="Gill Sans"/>
                <a:cs typeface="Gill Sans"/>
                <a:sym typeface="Gill Sans"/>
              </a:rPr>
              <a:t>Plot 2= 231*24= 5544 l/h</a:t>
            </a:r>
            <a:endParaRPr sz="24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600">
                <a:solidFill>
                  <a:schemeClr val="dk1"/>
                </a:solidFill>
                <a:latin typeface="Gill Sans"/>
                <a:ea typeface="Gill Sans"/>
                <a:cs typeface="Gill Sans"/>
                <a:sym typeface="Gill Sans"/>
              </a:rPr>
              <a:t>Plot 3= 231*24= 5544 l/h</a:t>
            </a:r>
            <a:endParaRPr sz="24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600">
                <a:solidFill>
                  <a:schemeClr val="dk1"/>
                </a:solidFill>
                <a:latin typeface="Gill Sans"/>
                <a:ea typeface="Gill Sans"/>
                <a:cs typeface="Gill Sans"/>
                <a:sym typeface="Gill Sans"/>
              </a:rPr>
              <a:t>Plot 4= 242*24= 5808 l/h</a:t>
            </a:r>
            <a:endParaRPr sz="24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600">
                <a:solidFill>
                  <a:schemeClr val="dk1"/>
                </a:solidFill>
                <a:latin typeface="Gill Sans"/>
                <a:ea typeface="Gill Sans"/>
                <a:cs typeface="Gill Sans"/>
                <a:sym typeface="Gill Sans"/>
              </a:rPr>
              <a:t>Total discharge= 19920 l/h ~20 m</a:t>
            </a:r>
            <a:r>
              <a:rPr lang="en-US" sz="1600" baseline="30000">
                <a:solidFill>
                  <a:schemeClr val="dk1"/>
                </a:solidFill>
                <a:latin typeface="Gill Sans"/>
                <a:ea typeface="Gill Sans"/>
                <a:cs typeface="Gill Sans"/>
                <a:sym typeface="Gill Sans"/>
              </a:rPr>
              <a:t>3</a:t>
            </a:r>
            <a:endParaRPr sz="24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endParaRPr sz="1600">
              <a:solidFill>
                <a:schemeClr val="dk1"/>
              </a:solidFill>
              <a:latin typeface="Gill Sans"/>
              <a:ea typeface="Gill Sans"/>
              <a:cs typeface="Gill Sans"/>
              <a:sym typeface="Gill Sans"/>
            </a:endParaRPr>
          </a:p>
          <a:p>
            <a:pPr marL="0" marR="0" lvl="0" indent="0" algn="l" rtl="0">
              <a:spcBef>
                <a:spcPts val="800"/>
              </a:spcBef>
              <a:spcAft>
                <a:spcPts val="0"/>
              </a:spcAft>
              <a:buNone/>
            </a:pPr>
            <a:r>
              <a:rPr lang="en-US" sz="1800">
                <a:solidFill>
                  <a:schemeClr val="dk1"/>
                </a:solidFill>
                <a:latin typeface="Gill Sans"/>
                <a:ea typeface="Gill Sans"/>
                <a:cs typeface="Gill Sans"/>
                <a:sym typeface="Gill Sans"/>
              </a:rPr>
              <a:t>Therefore, the length of sub-mains and lateral will be 100 m, 35 m each respectively. </a:t>
            </a:r>
            <a:endParaRPr/>
          </a:p>
        </p:txBody>
      </p:sp>
      <p:sp>
        <p:nvSpPr>
          <p:cNvPr id="942" name="Google Shape;942;p66"/>
          <p:cNvSpPr/>
          <p:nvPr/>
        </p:nvSpPr>
        <p:spPr>
          <a:xfrm>
            <a:off x="3331576" y="5282447"/>
            <a:ext cx="5692718" cy="729752"/>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2000">
                <a:solidFill>
                  <a:srgbClr val="002060"/>
                </a:solidFill>
                <a:latin typeface="Gill Sans"/>
                <a:ea typeface="Gill Sans"/>
                <a:cs typeface="Gill Sans"/>
                <a:sym typeface="Gill Sans"/>
              </a:rPr>
              <a:t>It depends on Pump Horsepower and the drippers' technical specifications.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946"/>
        <p:cNvGrpSpPr/>
        <p:nvPr/>
      </p:nvGrpSpPr>
      <p:grpSpPr>
        <a:xfrm>
          <a:off x="0" y="0"/>
          <a:ext cx="0" cy="0"/>
          <a:chOff x="0" y="0"/>
          <a:chExt cx="0" cy="0"/>
        </a:xfrm>
      </p:grpSpPr>
      <p:pic>
        <p:nvPicPr>
          <p:cNvPr id="947" name="Google Shape;947;p67"/>
          <p:cNvPicPr preferRelativeResize="0"/>
          <p:nvPr/>
        </p:nvPicPr>
        <p:blipFill rotWithShape="1">
          <a:blip r:embed="rId3">
            <a:alphaModFix/>
          </a:blip>
          <a:srcRect/>
          <a:stretch/>
        </p:blipFill>
        <p:spPr>
          <a:xfrm>
            <a:off x="3691398" y="1867718"/>
            <a:ext cx="5269788" cy="2950119"/>
          </a:xfrm>
          <a:prstGeom prst="rect">
            <a:avLst/>
          </a:prstGeom>
          <a:noFill/>
          <a:ln>
            <a:noFill/>
          </a:ln>
        </p:spPr>
      </p:pic>
      <p:cxnSp>
        <p:nvCxnSpPr>
          <p:cNvPr id="948" name="Google Shape;948;p67"/>
          <p:cNvCxnSpPr/>
          <p:nvPr/>
        </p:nvCxnSpPr>
        <p:spPr>
          <a:xfrm rot="10800000" flipH="1">
            <a:off x="3853102" y="3068721"/>
            <a:ext cx="2540812" cy="133848"/>
          </a:xfrm>
          <a:prstGeom prst="straightConnector1">
            <a:avLst/>
          </a:prstGeom>
          <a:noFill/>
          <a:ln w="12700" cap="flat" cmpd="sng">
            <a:solidFill>
              <a:schemeClr val="dk2"/>
            </a:solidFill>
            <a:prstDash val="solid"/>
            <a:round/>
            <a:headEnd type="none" w="sm" len="sm"/>
            <a:tailEnd type="none" w="sm" len="sm"/>
          </a:ln>
        </p:spPr>
      </p:cxnSp>
      <p:cxnSp>
        <p:nvCxnSpPr>
          <p:cNvPr id="949" name="Google Shape;949;p67"/>
          <p:cNvCxnSpPr/>
          <p:nvPr/>
        </p:nvCxnSpPr>
        <p:spPr>
          <a:xfrm rot="10800000" flipH="1">
            <a:off x="3853102" y="3135645"/>
            <a:ext cx="2540812" cy="133848"/>
          </a:xfrm>
          <a:prstGeom prst="straightConnector1">
            <a:avLst/>
          </a:prstGeom>
          <a:noFill/>
          <a:ln w="12700" cap="flat" cmpd="sng">
            <a:solidFill>
              <a:schemeClr val="dk2"/>
            </a:solidFill>
            <a:prstDash val="solid"/>
            <a:round/>
            <a:headEnd type="none" w="sm" len="sm"/>
            <a:tailEnd type="none" w="sm" len="sm"/>
          </a:ln>
        </p:spPr>
      </p:cxnSp>
      <p:cxnSp>
        <p:nvCxnSpPr>
          <p:cNvPr id="950" name="Google Shape;950;p67"/>
          <p:cNvCxnSpPr/>
          <p:nvPr/>
        </p:nvCxnSpPr>
        <p:spPr>
          <a:xfrm rot="10800000">
            <a:off x="4005129" y="2773944"/>
            <a:ext cx="0" cy="428626"/>
          </a:xfrm>
          <a:prstGeom prst="straightConnector1">
            <a:avLst/>
          </a:prstGeom>
          <a:noFill/>
          <a:ln w="9525" cap="flat" cmpd="dbl">
            <a:solidFill>
              <a:srgbClr val="FFFF00"/>
            </a:solidFill>
            <a:prstDash val="solid"/>
            <a:round/>
            <a:headEnd type="none" w="sm" len="sm"/>
            <a:tailEnd type="none" w="sm" len="sm"/>
          </a:ln>
        </p:spPr>
      </p:cxnSp>
      <p:cxnSp>
        <p:nvCxnSpPr>
          <p:cNvPr id="951" name="Google Shape;951;p67"/>
          <p:cNvCxnSpPr/>
          <p:nvPr/>
        </p:nvCxnSpPr>
        <p:spPr>
          <a:xfrm rot="10800000">
            <a:off x="4009891" y="3269493"/>
            <a:ext cx="0" cy="752226"/>
          </a:xfrm>
          <a:prstGeom prst="straightConnector1">
            <a:avLst/>
          </a:prstGeom>
          <a:noFill/>
          <a:ln w="9525" cap="flat" cmpd="dbl">
            <a:solidFill>
              <a:srgbClr val="FFFF00"/>
            </a:solidFill>
            <a:prstDash val="solid"/>
            <a:round/>
            <a:headEnd type="none" w="sm" len="sm"/>
            <a:tailEnd type="none" w="sm" len="sm"/>
          </a:ln>
        </p:spPr>
      </p:cxnSp>
      <p:cxnSp>
        <p:nvCxnSpPr>
          <p:cNvPr id="952" name="Google Shape;952;p67"/>
          <p:cNvCxnSpPr/>
          <p:nvPr/>
        </p:nvCxnSpPr>
        <p:spPr>
          <a:xfrm rot="10800000">
            <a:off x="4119428" y="3269493"/>
            <a:ext cx="0" cy="752226"/>
          </a:xfrm>
          <a:prstGeom prst="straightConnector1">
            <a:avLst/>
          </a:prstGeom>
          <a:noFill/>
          <a:ln w="9525" cap="flat" cmpd="dbl">
            <a:solidFill>
              <a:srgbClr val="FFFF00"/>
            </a:solidFill>
            <a:prstDash val="solid"/>
            <a:round/>
            <a:headEnd type="none" w="sm" len="sm"/>
            <a:tailEnd type="none" w="sm" len="sm"/>
          </a:ln>
        </p:spPr>
      </p:cxnSp>
      <p:cxnSp>
        <p:nvCxnSpPr>
          <p:cNvPr id="953" name="Google Shape;953;p67"/>
          <p:cNvCxnSpPr/>
          <p:nvPr/>
        </p:nvCxnSpPr>
        <p:spPr>
          <a:xfrm rot="10800000">
            <a:off x="4219441" y="3245930"/>
            <a:ext cx="0" cy="752226"/>
          </a:xfrm>
          <a:prstGeom prst="straightConnector1">
            <a:avLst/>
          </a:prstGeom>
          <a:noFill/>
          <a:ln w="9525" cap="flat" cmpd="dbl">
            <a:solidFill>
              <a:srgbClr val="FFFF00"/>
            </a:solidFill>
            <a:prstDash val="solid"/>
            <a:round/>
            <a:headEnd type="none" w="sm" len="sm"/>
            <a:tailEnd type="none" w="sm" len="sm"/>
          </a:ln>
        </p:spPr>
      </p:cxnSp>
      <p:cxnSp>
        <p:nvCxnSpPr>
          <p:cNvPr id="954" name="Google Shape;954;p67"/>
          <p:cNvCxnSpPr/>
          <p:nvPr/>
        </p:nvCxnSpPr>
        <p:spPr>
          <a:xfrm rot="10800000">
            <a:off x="4319453" y="3245930"/>
            <a:ext cx="0" cy="752226"/>
          </a:xfrm>
          <a:prstGeom prst="straightConnector1">
            <a:avLst/>
          </a:prstGeom>
          <a:noFill/>
          <a:ln w="9525" cap="flat" cmpd="dbl">
            <a:solidFill>
              <a:srgbClr val="FFFF00"/>
            </a:solidFill>
            <a:prstDash val="solid"/>
            <a:round/>
            <a:headEnd type="none" w="sm" len="sm"/>
            <a:tailEnd type="none" w="sm" len="sm"/>
          </a:ln>
        </p:spPr>
      </p:cxnSp>
      <p:cxnSp>
        <p:nvCxnSpPr>
          <p:cNvPr id="955" name="Google Shape;955;p67"/>
          <p:cNvCxnSpPr/>
          <p:nvPr/>
        </p:nvCxnSpPr>
        <p:spPr>
          <a:xfrm rot="10800000">
            <a:off x="4409941" y="3245930"/>
            <a:ext cx="0" cy="775789"/>
          </a:xfrm>
          <a:prstGeom prst="straightConnector1">
            <a:avLst/>
          </a:prstGeom>
          <a:noFill/>
          <a:ln w="9525" cap="flat" cmpd="dbl">
            <a:solidFill>
              <a:srgbClr val="FFFF00"/>
            </a:solidFill>
            <a:prstDash val="solid"/>
            <a:round/>
            <a:headEnd type="none" w="sm" len="sm"/>
            <a:tailEnd type="none" w="sm" len="sm"/>
          </a:ln>
        </p:spPr>
      </p:cxnSp>
      <p:cxnSp>
        <p:nvCxnSpPr>
          <p:cNvPr id="956" name="Google Shape;956;p67"/>
          <p:cNvCxnSpPr/>
          <p:nvPr/>
        </p:nvCxnSpPr>
        <p:spPr>
          <a:xfrm rot="10800000">
            <a:off x="4490902" y="3245930"/>
            <a:ext cx="0" cy="828176"/>
          </a:xfrm>
          <a:prstGeom prst="straightConnector1">
            <a:avLst/>
          </a:prstGeom>
          <a:noFill/>
          <a:ln w="9525" cap="flat" cmpd="dbl">
            <a:solidFill>
              <a:srgbClr val="FFFF00"/>
            </a:solidFill>
            <a:prstDash val="solid"/>
            <a:round/>
            <a:headEnd type="none" w="sm" len="sm"/>
            <a:tailEnd type="none" w="sm" len="sm"/>
          </a:ln>
        </p:spPr>
      </p:cxnSp>
      <p:cxnSp>
        <p:nvCxnSpPr>
          <p:cNvPr id="957" name="Google Shape;957;p67"/>
          <p:cNvCxnSpPr/>
          <p:nvPr/>
        </p:nvCxnSpPr>
        <p:spPr>
          <a:xfrm rot="10800000">
            <a:off x="4119428" y="2764419"/>
            <a:ext cx="0" cy="428626"/>
          </a:xfrm>
          <a:prstGeom prst="straightConnector1">
            <a:avLst/>
          </a:prstGeom>
          <a:noFill/>
          <a:ln w="9525" cap="flat" cmpd="dbl">
            <a:solidFill>
              <a:srgbClr val="FFFF00"/>
            </a:solidFill>
            <a:prstDash val="solid"/>
            <a:round/>
            <a:headEnd type="none" w="sm" len="sm"/>
            <a:tailEnd type="none" w="sm" len="sm"/>
          </a:ln>
        </p:spPr>
      </p:cxnSp>
      <p:cxnSp>
        <p:nvCxnSpPr>
          <p:cNvPr id="958" name="Google Shape;958;p67"/>
          <p:cNvCxnSpPr/>
          <p:nvPr/>
        </p:nvCxnSpPr>
        <p:spPr>
          <a:xfrm rot="10800000">
            <a:off x="4219441" y="2764419"/>
            <a:ext cx="0" cy="428626"/>
          </a:xfrm>
          <a:prstGeom prst="straightConnector1">
            <a:avLst/>
          </a:prstGeom>
          <a:noFill/>
          <a:ln w="9525" cap="flat" cmpd="dbl">
            <a:solidFill>
              <a:srgbClr val="FFFF00"/>
            </a:solidFill>
            <a:prstDash val="solid"/>
            <a:round/>
            <a:headEnd type="none" w="sm" len="sm"/>
            <a:tailEnd type="none" w="sm" len="sm"/>
          </a:ln>
        </p:spPr>
      </p:cxnSp>
      <p:cxnSp>
        <p:nvCxnSpPr>
          <p:cNvPr id="959" name="Google Shape;959;p67"/>
          <p:cNvCxnSpPr/>
          <p:nvPr/>
        </p:nvCxnSpPr>
        <p:spPr>
          <a:xfrm rot="10800000">
            <a:off x="4305165" y="2759656"/>
            <a:ext cx="0" cy="428626"/>
          </a:xfrm>
          <a:prstGeom prst="straightConnector1">
            <a:avLst/>
          </a:prstGeom>
          <a:noFill/>
          <a:ln w="9525" cap="flat" cmpd="dbl">
            <a:solidFill>
              <a:srgbClr val="FFFF00"/>
            </a:solidFill>
            <a:prstDash val="solid"/>
            <a:round/>
            <a:headEnd type="none" w="sm" len="sm"/>
            <a:tailEnd type="none" w="sm" len="sm"/>
          </a:ln>
        </p:spPr>
      </p:cxnSp>
      <p:cxnSp>
        <p:nvCxnSpPr>
          <p:cNvPr id="960" name="Google Shape;960;p67"/>
          <p:cNvCxnSpPr/>
          <p:nvPr/>
        </p:nvCxnSpPr>
        <p:spPr>
          <a:xfrm rot="10800000">
            <a:off x="4405178" y="2735845"/>
            <a:ext cx="0" cy="428626"/>
          </a:xfrm>
          <a:prstGeom prst="straightConnector1">
            <a:avLst/>
          </a:prstGeom>
          <a:noFill/>
          <a:ln w="9525" cap="flat" cmpd="dbl">
            <a:solidFill>
              <a:srgbClr val="FFFF00"/>
            </a:solidFill>
            <a:prstDash val="solid"/>
            <a:round/>
            <a:headEnd type="none" w="sm" len="sm"/>
            <a:tailEnd type="none" w="sm" len="sm"/>
          </a:ln>
        </p:spPr>
      </p:cxnSp>
      <p:cxnSp>
        <p:nvCxnSpPr>
          <p:cNvPr id="961" name="Google Shape;961;p67"/>
          <p:cNvCxnSpPr/>
          <p:nvPr/>
        </p:nvCxnSpPr>
        <p:spPr>
          <a:xfrm rot="10800000">
            <a:off x="4500426" y="2750130"/>
            <a:ext cx="0" cy="428626"/>
          </a:xfrm>
          <a:prstGeom prst="straightConnector1">
            <a:avLst/>
          </a:prstGeom>
          <a:noFill/>
          <a:ln w="9525" cap="flat" cmpd="dbl">
            <a:solidFill>
              <a:srgbClr val="FFFF00"/>
            </a:solidFill>
            <a:prstDash val="solid"/>
            <a:round/>
            <a:headEnd type="none" w="sm" len="sm"/>
            <a:tailEnd type="none" w="sm" len="sm"/>
          </a:ln>
        </p:spPr>
      </p:cxnSp>
      <p:cxnSp>
        <p:nvCxnSpPr>
          <p:cNvPr id="962" name="Google Shape;962;p67"/>
          <p:cNvCxnSpPr/>
          <p:nvPr/>
        </p:nvCxnSpPr>
        <p:spPr>
          <a:xfrm rot="10800000">
            <a:off x="4586151" y="2735845"/>
            <a:ext cx="0" cy="428626"/>
          </a:xfrm>
          <a:prstGeom prst="straightConnector1">
            <a:avLst/>
          </a:prstGeom>
          <a:noFill/>
          <a:ln w="9525" cap="flat" cmpd="dbl">
            <a:solidFill>
              <a:srgbClr val="FFFF00"/>
            </a:solidFill>
            <a:prstDash val="solid"/>
            <a:round/>
            <a:headEnd type="none" w="sm" len="sm"/>
            <a:tailEnd type="none" w="sm" len="sm"/>
          </a:ln>
        </p:spPr>
      </p:cxnSp>
      <p:cxnSp>
        <p:nvCxnSpPr>
          <p:cNvPr id="963" name="Google Shape;963;p67"/>
          <p:cNvCxnSpPr/>
          <p:nvPr/>
        </p:nvCxnSpPr>
        <p:spPr>
          <a:xfrm rot="10800000">
            <a:off x="4586151" y="3245930"/>
            <a:ext cx="0" cy="828176"/>
          </a:xfrm>
          <a:prstGeom prst="straightConnector1">
            <a:avLst/>
          </a:prstGeom>
          <a:noFill/>
          <a:ln w="9525" cap="flat" cmpd="dbl">
            <a:solidFill>
              <a:srgbClr val="FFFF00"/>
            </a:solidFill>
            <a:prstDash val="solid"/>
            <a:round/>
            <a:headEnd type="none" w="sm" len="sm"/>
            <a:tailEnd type="none" w="sm" len="sm"/>
          </a:ln>
        </p:spPr>
      </p:cxnSp>
      <p:pic>
        <p:nvPicPr>
          <p:cNvPr id="964" name="Google Shape;964;p67" descr="C:\Users\z.hammami\Documents\wit\March 2020\photos\20200304_125810.jpg"/>
          <p:cNvPicPr preferRelativeResize="0"/>
          <p:nvPr/>
        </p:nvPicPr>
        <p:blipFill rotWithShape="1">
          <a:blip r:embed="rId4">
            <a:alphaModFix/>
          </a:blip>
          <a:srcRect/>
          <a:stretch/>
        </p:blipFill>
        <p:spPr>
          <a:xfrm rot="5400000">
            <a:off x="7984745" y="3700746"/>
            <a:ext cx="1127580" cy="746723"/>
          </a:xfrm>
          <a:prstGeom prst="rect">
            <a:avLst/>
          </a:prstGeom>
          <a:noFill/>
          <a:ln>
            <a:noFill/>
          </a:ln>
        </p:spPr>
      </p:pic>
      <p:cxnSp>
        <p:nvCxnSpPr>
          <p:cNvPr id="965" name="Google Shape;965;p67"/>
          <p:cNvCxnSpPr/>
          <p:nvPr/>
        </p:nvCxnSpPr>
        <p:spPr>
          <a:xfrm>
            <a:off x="5028114" y="3202570"/>
            <a:ext cx="7620" cy="819149"/>
          </a:xfrm>
          <a:prstGeom prst="straightConnector1">
            <a:avLst/>
          </a:prstGeom>
          <a:noFill/>
          <a:ln w="25400" cap="flat" cmpd="sng">
            <a:solidFill>
              <a:schemeClr val="lt1"/>
            </a:solidFill>
            <a:prstDash val="solid"/>
            <a:round/>
            <a:headEnd type="triangle" w="med" len="med"/>
            <a:tailEnd type="triangle" w="med" len="med"/>
          </a:ln>
          <a:effectLst>
            <a:outerShdw blurRad="40000" dist="20000" dir="5400000" rotWithShape="0">
              <a:srgbClr val="000000">
                <a:alpha val="37647"/>
              </a:srgbClr>
            </a:outerShdw>
          </a:effectLst>
        </p:spPr>
      </p:cxnSp>
      <p:cxnSp>
        <p:nvCxnSpPr>
          <p:cNvPr id="966" name="Google Shape;966;p67"/>
          <p:cNvCxnSpPr/>
          <p:nvPr/>
        </p:nvCxnSpPr>
        <p:spPr>
          <a:xfrm>
            <a:off x="5012874" y="2679646"/>
            <a:ext cx="7620" cy="455999"/>
          </a:xfrm>
          <a:prstGeom prst="straightConnector1">
            <a:avLst/>
          </a:prstGeom>
          <a:noFill/>
          <a:ln w="25400" cap="flat" cmpd="sng">
            <a:solidFill>
              <a:schemeClr val="lt1"/>
            </a:solidFill>
            <a:prstDash val="solid"/>
            <a:round/>
            <a:headEnd type="triangle" w="med" len="med"/>
            <a:tailEnd type="triangle" w="med" len="med"/>
          </a:ln>
          <a:effectLst>
            <a:outerShdw blurRad="40000" dist="20000" dir="5400000" rotWithShape="0">
              <a:srgbClr val="000000">
                <a:alpha val="37647"/>
              </a:srgbClr>
            </a:outerShdw>
          </a:effectLst>
        </p:spPr>
      </p:cxnSp>
      <p:cxnSp>
        <p:nvCxnSpPr>
          <p:cNvPr id="967" name="Google Shape;967;p67"/>
          <p:cNvCxnSpPr/>
          <p:nvPr/>
        </p:nvCxnSpPr>
        <p:spPr>
          <a:xfrm rot="10800000">
            <a:off x="4681404" y="2730583"/>
            <a:ext cx="0" cy="428626"/>
          </a:xfrm>
          <a:prstGeom prst="straightConnector1">
            <a:avLst/>
          </a:prstGeom>
          <a:noFill/>
          <a:ln w="9525" cap="flat" cmpd="dbl">
            <a:solidFill>
              <a:srgbClr val="FFFF00"/>
            </a:solidFill>
            <a:prstDash val="solid"/>
            <a:round/>
            <a:headEnd type="none" w="sm" len="sm"/>
            <a:tailEnd type="none" w="sm" len="sm"/>
          </a:ln>
        </p:spPr>
      </p:cxnSp>
      <p:cxnSp>
        <p:nvCxnSpPr>
          <p:cNvPr id="968" name="Google Shape;968;p67"/>
          <p:cNvCxnSpPr/>
          <p:nvPr/>
        </p:nvCxnSpPr>
        <p:spPr>
          <a:xfrm rot="10800000">
            <a:off x="4686166" y="3226132"/>
            <a:ext cx="0" cy="752226"/>
          </a:xfrm>
          <a:prstGeom prst="straightConnector1">
            <a:avLst/>
          </a:prstGeom>
          <a:noFill/>
          <a:ln w="9525" cap="flat" cmpd="dbl">
            <a:solidFill>
              <a:srgbClr val="FFFF00"/>
            </a:solidFill>
            <a:prstDash val="solid"/>
            <a:round/>
            <a:headEnd type="none" w="sm" len="sm"/>
            <a:tailEnd type="none" w="sm" len="sm"/>
          </a:ln>
        </p:spPr>
      </p:cxnSp>
      <p:cxnSp>
        <p:nvCxnSpPr>
          <p:cNvPr id="969" name="Google Shape;969;p67"/>
          <p:cNvCxnSpPr/>
          <p:nvPr/>
        </p:nvCxnSpPr>
        <p:spPr>
          <a:xfrm rot="10800000">
            <a:off x="4795703" y="3226132"/>
            <a:ext cx="0" cy="752226"/>
          </a:xfrm>
          <a:prstGeom prst="straightConnector1">
            <a:avLst/>
          </a:prstGeom>
          <a:noFill/>
          <a:ln w="9525" cap="flat" cmpd="dbl">
            <a:solidFill>
              <a:srgbClr val="FFFF00"/>
            </a:solidFill>
            <a:prstDash val="solid"/>
            <a:round/>
            <a:headEnd type="none" w="sm" len="sm"/>
            <a:tailEnd type="none" w="sm" len="sm"/>
          </a:ln>
        </p:spPr>
      </p:cxnSp>
      <p:cxnSp>
        <p:nvCxnSpPr>
          <p:cNvPr id="970" name="Google Shape;970;p67"/>
          <p:cNvCxnSpPr/>
          <p:nvPr/>
        </p:nvCxnSpPr>
        <p:spPr>
          <a:xfrm rot="10800000">
            <a:off x="4895716" y="3202569"/>
            <a:ext cx="0" cy="752226"/>
          </a:xfrm>
          <a:prstGeom prst="straightConnector1">
            <a:avLst/>
          </a:prstGeom>
          <a:noFill/>
          <a:ln w="9525" cap="flat" cmpd="dbl">
            <a:solidFill>
              <a:srgbClr val="FFFF00"/>
            </a:solidFill>
            <a:prstDash val="solid"/>
            <a:round/>
            <a:headEnd type="none" w="sm" len="sm"/>
            <a:tailEnd type="none" w="sm" len="sm"/>
          </a:ln>
        </p:spPr>
      </p:cxnSp>
      <p:cxnSp>
        <p:nvCxnSpPr>
          <p:cNvPr id="971" name="Google Shape;971;p67"/>
          <p:cNvCxnSpPr/>
          <p:nvPr/>
        </p:nvCxnSpPr>
        <p:spPr>
          <a:xfrm rot="10800000">
            <a:off x="4995728" y="3202569"/>
            <a:ext cx="0" cy="752226"/>
          </a:xfrm>
          <a:prstGeom prst="straightConnector1">
            <a:avLst/>
          </a:prstGeom>
          <a:noFill/>
          <a:ln w="9525" cap="flat" cmpd="dbl">
            <a:solidFill>
              <a:srgbClr val="FFFF00"/>
            </a:solidFill>
            <a:prstDash val="solid"/>
            <a:round/>
            <a:headEnd type="none" w="sm" len="sm"/>
            <a:tailEnd type="none" w="sm" len="sm"/>
          </a:ln>
        </p:spPr>
      </p:cxnSp>
      <p:cxnSp>
        <p:nvCxnSpPr>
          <p:cNvPr id="972" name="Google Shape;972;p67"/>
          <p:cNvCxnSpPr/>
          <p:nvPr/>
        </p:nvCxnSpPr>
        <p:spPr>
          <a:xfrm rot="10800000">
            <a:off x="5086216" y="3202569"/>
            <a:ext cx="0" cy="775789"/>
          </a:xfrm>
          <a:prstGeom prst="straightConnector1">
            <a:avLst/>
          </a:prstGeom>
          <a:noFill/>
          <a:ln w="9525" cap="flat" cmpd="dbl">
            <a:solidFill>
              <a:srgbClr val="FFFF00"/>
            </a:solidFill>
            <a:prstDash val="solid"/>
            <a:round/>
            <a:headEnd type="none" w="sm" len="sm"/>
            <a:tailEnd type="none" w="sm" len="sm"/>
          </a:ln>
        </p:spPr>
      </p:cxnSp>
      <p:cxnSp>
        <p:nvCxnSpPr>
          <p:cNvPr id="973" name="Google Shape;973;p67"/>
          <p:cNvCxnSpPr/>
          <p:nvPr/>
        </p:nvCxnSpPr>
        <p:spPr>
          <a:xfrm rot="10800000">
            <a:off x="5167177" y="3202569"/>
            <a:ext cx="0" cy="828176"/>
          </a:xfrm>
          <a:prstGeom prst="straightConnector1">
            <a:avLst/>
          </a:prstGeom>
          <a:noFill/>
          <a:ln w="9525" cap="flat" cmpd="dbl">
            <a:solidFill>
              <a:srgbClr val="FFFF00"/>
            </a:solidFill>
            <a:prstDash val="solid"/>
            <a:round/>
            <a:headEnd type="none" w="sm" len="sm"/>
            <a:tailEnd type="none" w="sm" len="sm"/>
          </a:ln>
        </p:spPr>
      </p:cxnSp>
      <p:cxnSp>
        <p:nvCxnSpPr>
          <p:cNvPr id="974" name="Google Shape;974;p67"/>
          <p:cNvCxnSpPr/>
          <p:nvPr/>
        </p:nvCxnSpPr>
        <p:spPr>
          <a:xfrm rot="10800000">
            <a:off x="4795703" y="2721058"/>
            <a:ext cx="0" cy="428626"/>
          </a:xfrm>
          <a:prstGeom prst="straightConnector1">
            <a:avLst/>
          </a:prstGeom>
          <a:noFill/>
          <a:ln w="9525" cap="flat" cmpd="dbl">
            <a:solidFill>
              <a:srgbClr val="FFFF00"/>
            </a:solidFill>
            <a:prstDash val="solid"/>
            <a:round/>
            <a:headEnd type="none" w="sm" len="sm"/>
            <a:tailEnd type="none" w="sm" len="sm"/>
          </a:ln>
        </p:spPr>
      </p:cxnSp>
      <p:cxnSp>
        <p:nvCxnSpPr>
          <p:cNvPr id="975" name="Google Shape;975;p67"/>
          <p:cNvCxnSpPr/>
          <p:nvPr/>
        </p:nvCxnSpPr>
        <p:spPr>
          <a:xfrm rot="10800000">
            <a:off x="4895716" y="2721058"/>
            <a:ext cx="0" cy="428626"/>
          </a:xfrm>
          <a:prstGeom prst="straightConnector1">
            <a:avLst/>
          </a:prstGeom>
          <a:noFill/>
          <a:ln w="9525" cap="flat" cmpd="dbl">
            <a:solidFill>
              <a:srgbClr val="FFFF00"/>
            </a:solidFill>
            <a:prstDash val="solid"/>
            <a:round/>
            <a:headEnd type="none" w="sm" len="sm"/>
            <a:tailEnd type="none" w="sm" len="sm"/>
          </a:ln>
        </p:spPr>
      </p:cxnSp>
      <p:cxnSp>
        <p:nvCxnSpPr>
          <p:cNvPr id="976" name="Google Shape;976;p67"/>
          <p:cNvCxnSpPr/>
          <p:nvPr/>
        </p:nvCxnSpPr>
        <p:spPr>
          <a:xfrm rot="10800000">
            <a:off x="4981440" y="2716295"/>
            <a:ext cx="0" cy="428626"/>
          </a:xfrm>
          <a:prstGeom prst="straightConnector1">
            <a:avLst/>
          </a:prstGeom>
          <a:noFill/>
          <a:ln w="9525" cap="flat" cmpd="dbl">
            <a:solidFill>
              <a:srgbClr val="FFFF00"/>
            </a:solidFill>
            <a:prstDash val="solid"/>
            <a:round/>
            <a:headEnd type="none" w="sm" len="sm"/>
            <a:tailEnd type="none" w="sm" len="sm"/>
          </a:ln>
        </p:spPr>
      </p:cxnSp>
      <p:cxnSp>
        <p:nvCxnSpPr>
          <p:cNvPr id="977" name="Google Shape;977;p67"/>
          <p:cNvCxnSpPr/>
          <p:nvPr/>
        </p:nvCxnSpPr>
        <p:spPr>
          <a:xfrm rot="10800000">
            <a:off x="5081453" y="2692484"/>
            <a:ext cx="0" cy="428626"/>
          </a:xfrm>
          <a:prstGeom prst="straightConnector1">
            <a:avLst/>
          </a:prstGeom>
          <a:noFill/>
          <a:ln w="9525" cap="flat" cmpd="dbl">
            <a:solidFill>
              <a:srgbClr val="FFFF00"/>
            </a:solidFill>
            <a:prstDash val="solid"/>
            <a:round/>
            <a:headEnd type="none" w="sm" len="sm"/>
            <a:tailEnd type="none" w="sm" len="sm"/>
          </a:ln>
        </p:spPr>
      </p:cxnSp>
      <p:cxnSp>
        <p:nvCxnSpPr>
          <p:cNvPr id="978" name="Google Shape;978;p67"/>
          <p:cNvCxnSpPr/>
          <p:nvPr/>
        </p:nvCxnSpPr>
        <p:spPr>
          <a:xfrm rot="10800000">
            <a:off x="5176701" y="2706769"/>
            <a:ext cx="0" cy="428626"/>
          </a:xfrm>
          <a:prstGeom prst="straightConnector1">
            <a:avLst/>
          </a:prstGeom>
          <a:noFill/>
          <a:ln w="9525" cap="flat" cmpd="dbl">
            <a:solidFill>
              <a:srgbClr val="FFFF00"/>
            </a:solidFill>
            <a:prstDash val="solid"/>
            <a:round/>
            <a:headEnd type="none" w="sm" len="sm"/>
            <a:tailEnd type="none" w="sm" len="sm"/>
          </a:ln>
        </p:spPr>
      </p:cxnSp>
      <p:cxnSp>
        <p:nvCxnSpPr>
          <p:cNvPr id="979" name="Google Shape;979;p67"/>
          <p:cNvCxnSpPr/>
          <p:nvPr/>
        </p:nvCxnSpPr>
        <p:spPr>
          <a:xfrm rot="10800000">
            <a:off x="5262426" y="2692484"/>
            <a:ext cx="0" cy="428626"/>
          </a:xfrm>
          <a:prstGeom prst="straightConnector1">
            <a:avLst/>
          </a:prstGeom>
          <a:noFill/>
          <a:ln w="9525" cap="flat" cmpd="dbl">
            <a:solidFill>
              <a:srgbClr val="FFFF00"/>
            </a:solidFill>
            <a:prstDash val="solid"/>
            <a:round/>
            <a:headEnd type="none" w="sm" len="sm"/>
            <a:tailEnd type="none" w="sm" len="sm"/>
          </a:ln>
        </p:spPr>
      </p:cxnSp>
      <p:cxnSp>
        <p:nvCxnSpPr>
          <p:cNvPr id="980" name="Google Shape;980;p67"/>
          <p:cNvCxnSpPr/>
          <p:nvPr/>
        </p:nvCxnSpPr>
        <p:spPr>
          <a:xfrm rot="10800000">
            <a:off x="5262426" y="3202569"/>
            <a:ext cx="0" cy="828176"/>
          </a:xfrm>
          <a:prstGeom prst="straightConnector1">
            <a:avLst/>
          </a:prstGeom>
          <a:noFill/>
          <a:ln w="9525" cap="flat" cmpd="dbl">
            <a:solidFill>
              <a:srgbClr val="FFFF00"/>
            </a:solidFill>
            <a:prstDash val="solid"/>
            <a:round/>
            <a:headEnd type="none" w="sm" len="sm"/>
            <a:tailEnd type="none" w="sm" len="sm"/>
          </a:ln>
        </p:spPr>
      </p:cxnSp>
      <p:cxnSp>
        <p:nvCxnSpPr>
          <p:cNvPr id="981" name="Google Shape;981;p67"/>
          <p:cNvCxnSpPr/>
          <p:nvPr/>
        </p:nvCxnSpPr>
        <p:spPr>
          <a:xfrm rot="10800000">
            <a:off x="5367204" y="2687223"/>
            <a:ext cx="0" cy="428626"/>
          </a:xfrm>
          <a:prstGeom prst="straightConnector1">
            <a:avLst/>
          </a:prstGeom>
          <a:noFill/>
          <a:ln w="9525" cap="flat" cmpd="dbl">
            <a:solidFill>
              <a:srgbClr val="FFFF00"/>
            </a:solidFill>
            <a:prstDash val="solid"/>
            <a:round/>
            <a:headEnd type="none" w="sm" len="sm"/>
            <a:tailEnd type="none" w="sm" len="sm"/>
          </a:ln>
        </p:spPr>
      </p:cxnSp>
      <p:cxnSp>
        <p:nvCxnSpPr>
          <p:cNvPr id="982" name="Google Shape;982;p67"/>
          <p:cNvCxnSpPr/>
          <p:nvPr/>
        </p:nvCxnSpPr>
        <p:spPr>
          <a:xfrm rot="10800000">
            <a:off x="5371966" y="3182772"/>
            <a:ext cx="0" cy="847973"/>
          </a:xfrm>
          <a:prstGeom prst="straightConnector1">
            <a:avLst/>
          </a:prstGeom>
          <a:noFill/>
          <a:ln w="9525" cap="flat" cmpd="dbl">
            <a:solidFill>
              <a:srgbClr val="FFFF00"/>
            </a:solidFill>
            <a:prstDash val="solid"/>
            <a:round/>
            <a:headEnd type="none" w="sm" len="sm"/>
            <a:tailEnd type="none" w="sm" len="sm"/>
          </a:ln>
        </p:spPr>
      </p:cxnSp>
      <p:cxnSp>
        <p:nvCxnSpPr>
          <p:cNvPr id="983" name="Google Shape;983;p67"/>
          <p:cNvCxnSpPr/>
          <p:nvPr/>
        </p:nvCxnSpPr>
        <p:spPr>
          <a:xfrm rot="10800000">
            <a:off x="5481503" y="3182772"/>
            <a:ext cx="0" cy="847973"/>
          </a:xfrm>
          <a:prstGeom prst="straightConnector1">
            <a:avLst/>
          </a:prstGeom>
          <a:noFill/>
          <a:ln w="9525" cap="flat" cmpd="dbl">
            <a:solidFill>
              <a:srgbClr val="FFFF00"/>
            </a:solidFill>
            <a:prstDash val="solid"/>
            <a:round/>
            <a:headEnd type="none" w="sm" len="sm"/>
            <a:tailEnd type="none" w="sm" len="sm"/>
          </a:ln>
        </p:spPr>
      </p:cxnSp>
      <p:cxnSp>
        <p:nvCxnSpPr>
          <p:cNvPr id="984" name="Google Shape;984;p67"/>
          <p:cNvCxnSpPr/>
          <p:nvPr/>
        </p:nvCxnSpPr>
        <p:spPr>
          <a:xfrm rot="10800000">
            <a:off x="5581516" y="3159209"/>
            <a:ext cx="0" cy="871536"/>
          </a:xfrm>
          <a:prstGeom prst="straightConnector1">
            <a:avLst/>
          </a:prstGeom>
          <a:noFill/>
          <a:ln w="9525" cap="flat" cmpd="dbl">
            <a:solidFill>
              <a:srgbClr val="FFFF00"/>
            </a:solidFill>
            <a:prstDash val="solid"/>
            <a:round/>
            <a:headEnd type="none" w="sm" len="sm"/>
            <a:tailEnd type="none" w="sm" len="sm"/>
          </a:ln>
        </p:spPr>
      </p:cxnSp>
      <p:cxnSp>
        <p:nvCxnSpPr>
          <p:cNvPr id="985" name="Google Shape;985;p67"/>
          <p:cNvCxnSpPr/>
          <p:nvPr/>
        </p:nvCxnSpPr>
        <p:spPr>
          <a:xfrm rot="10800000">
            <a:off x="5681528" y="3159209"/>
            <a:ext cx="0" cy="871536"/>
          </a:xfrm>
          <a:prstGeom prst="straightConnector1">
            <a:avLst/>
          </a:prstGeom>
          <a:noFill/>
          <a:ln w="9525" cap="flat" cmpd="dbl">
            <a:solidFill>
              <a:srgbClr val="FFFF00"/>
            </a:solidFill>
            <a:prstDash val="solid"/>
            <a:round/>
            <a:headEnd type="none" w="sm" len="sm"/>
            <a:tailEnd type="none" w="sm" len="sm"/>
          </a:ln>
        </p:spPr>
      </p:cxnSp>
      <p:cxnSp>
        <p:nvCxnSpPr>
          <p:cNvPr id="986" name="Google Shape;986;p67"/>
          <p:cNvCxnSpPr/>
          <p:nvPr/>
        </p:nvCxnSpPr>
        <p:spPr>
          <a:xfrm rot="10800000" flipH="1">
            <a:off x="5767253" y="3159210"/>
            <a:ext cx="4763" cy="871535"/>
          </a:xfrm>
          <a:prstGeom prst="straightConnector1">
            <a:avLst/>
          </a:prstGeom>
          <a:noFill/>
          <a:ln w="9525" cap="flat" cmpd="dbl">
            <a:solidFill>
              <a:srgbClr val="FFFF00"/>
            </a:solidFill>
            <a:prstDash val="solid"/>
            <a:round/>
            <a:headEnd type="none" w="sm" len="sm"/>
            <a:tailEnd type="none" w="sm" len="sm"/>
          </a:ln>
        </p:spPr>
      </p:cxnSp>
      <p:cxnSp>
        <p:nvCxnSpPr>
          <p:cNvPr id="987" name="Google Shape;987;p67"/>
          <p:cNvCxnSpPr/>
          <p:nvPr/>
        </p:nvCxnSpPr>
        <p:spPr>
          <a:xfrm rot="10800000">
            <a:off x="5852977" y="3159209"/>
            <a:ext cx="0" cy="828176"/>
          </a:xfrm>
          <a:prstGeom prst="straightConnector1">
            <a:avLst/>
          </a:prstGeom>
          <a:noFill/>
          <a:ln w="9525" cap="flat" cmpd="dbl">
            <a:solidFill>
              <a:srgbClr val="FFFF00"/>
            </a:solidFill>
            <a:prstDash val="solid"/>
            <a:round/>
            <a:headEnd type="none" w="sm" len="sm"/>
            <a:tailEnd type="none" w="sm" len="sm"/>
          </a:ln>
        </p:spPr>
      </p:cxnSp>
      <p:cxnSp>
        <p:nvCxnSpPr>
          <p:cNvPr id="988" name="Google Shape;988;p67"/>
          <p:cNvCxnSpPr/>
          <p:nvPr/>
        </p:nvCxnSpPr>
        <p:spPr>
          <a:xfrm rot="10800000">
            <a:off x="5481503" y="2677698"/>
            <a:ext cx="0" cy="428626"/>
          </a:xfrm>
          <a:prstGeom prst="straightConnector1">
            <a:avLst/>
          </a:prstGeom>
          <a:noFill/>
          <a:ln w="9525" cap="flat" cmpd="dbl">
            <a:solidFill>
              <a:srgbClr val="FFFF00"/>
            </a:solidFill>
            <a:prstDash val="solid"/>
            <a:round/>
            <a:headEnd type="none" w="sm" len="sm"/>
            <a:tailEnd type="none" w="sm" len="sm"/>
          </a:ln>
        </p:spPr>
      </p:cxnSp>
      <p:cxnSp>
        <p:nvCxnSpPr>
          <p:cNvPr id="989" name="Google Shape;989;p67"/>
          <p:cNvCxnSpPr/>
          <p:nvPr/>
        </p:nvCxnSpPr>
        <p:spPr>
          <a:xfrm rot="10800000">
            <a:off x="5581516" y="2677698"/>
            <a:ext cx="0" cy="428626"/>
          </a:xfrm>
          <a:prstGeom prst="straightConnector1">
            <a:avLst/>
          </a:prstGeom>
          <a:noFill/>
          <a:ln w="9525" cap="flat" cmpd="dbl">
            <a:solidFill>
              <a:srgbClr val="FFFF00"/>
            </a:solidFill>
            <a:prstDash val="solid"/>
            <a:round/>
            <a:headEnd type="none" w="sm" len="sm"/>
            <a:tailEnd type="none" w="sm" len="sm"/>
          </a:ln>
        </p:spPr>
      </p:cxnSp>
      <p:cxnSp>
        <p:nvCxnSpPr>
          <p:cNvPr id="990" name="Google Shape;990;p67"/>
          <p:cNvCxnSpPr/>
          <p:nvPr/>
        </p:nvCxnSpPr>
        <p:spPr>
          <a:xfrm rot="10800000">
            <a:off x="5667240" y="2672935"/>
            <a:ext cx="0" cy="428626"/>
          </a:xfrm>
          <a:prstGeom prst="straightConnector1">
            <a:avLst/>
          </a:prstGeom>
          <a:noFill/>
          <a:ln w="9525" cap="flat" cmpd="dbl">
            <a:solidFill>
              <a:srgbClr val="FFFF00"/>
            </a:solidFill>
            <a:prstDash val="solid"/>
            <a:round/>
            <a:headEnd type="none" w="sm" len="sm"/>
            <a:tailEnd type="none" w="sm" len="sm"/>
          </a:ln>
        </p:spPr>
      </p:cxnSp>
      <p:cxnSp>
        <p:nvCxnSpPr>
          <p:cNvPr id="991" name="Google Shape;991;p67"/>
          <p:cNvCxnSpPr/>
          <p:nvPr/>
        </p:nvCxnSpPr>
        <p:spPr>
          <a:xfrm rot="10800000">
            <a:off x="5767253" y="2649124"/>
            <a:ext cx="0" cy="428626"/>
          </a:xfrm>
          <a:prstGeom prst="straightConnector1">
            <a:avLst/>
          </a:prstGeom>
          <a:noFill/>
          <a:ln w="9525" cap="flat" cmpd="dbl">
            <a:solidFill>
              <a:srgbClr val="FFFF00"/>
            </a:solidFill>
            <a:prstDash val="solid"/>
            <a:round/>
            <a:headEnd type="none" w="sm" len="sm"/>
            <a:tailEnd type="none" w="sm" len="sm"/>
          </a:ln>
        </p:spPr>
      </p:cxnSp>
      <p:cxnSp>
        <p:nvCxnSpPr>
          <p:cNvPr id="992" name="Google Shape;992;p67"/>
          <p:cNvCxnSpPr/>
          <p:nvPr/>
        </p:nvCxnSpPr>
        <p:spPr>
          <a:xfrm rot="10800000">
            <a:off x="5862501" y="2663409"/>
            <a:ext cx="0" cy="428626"/>
          </a:xfrm>
          <a:prstGeom prst="straightConnector1">
            <a:avLst/>
          </a:prstGeom>
          <a:noFill/>
          <a:ln w="9525" cap="flat" cmpd="dbl">
            <a:solidFill>
              <a:srgbClr val="FFFF00"/>
            </a:solidFill>
            <a:prstDash val="solid"/>
            <a:round/>
            <a:headEnd type="none" w="sm" len="sm"/>
            <a:tailEnd type="none" w="sm" len="sm"/>
          </a:ln>
        </p:spPr>
      </p:cxnSp>
      <p:cxnSp>
        <p:nvCxnSpPr>
          <p:cNvPr id="993" name="Google Shape;993;p67"/>
          <p:cNvCxnSpPr/>
          <p:nvPr/>
        </p:nvCxnSpPr>
        <p:spPr>
          <a:xfrm rot="10800000">
            <a:off x="5948226" y="2649124"/>
            <a:ext cx="0" cy="428626"/>
          </a:xfrm>
          <a:prstGeom prst="straightConnector1">
            <a:avLst/>
          </a:prstGeom>
          <a:noFill/>
          <a:ln w="9525" cap="flat" cmpd="dbl">
            <a:solidFill>
              <a:srgbClr val="FFFF00"/>
            </a:solidFill>
            <a:prstDash val="solid"/>
            <a:round/>
            <a:headEnd type="none" w="sm" len="sm"/>
            <a:tailEnd type="none" w="sm" len="sm"/>
          </a:ln>
        </p:spPr>
      </p:cxnSp>
      <p:cxnSp>
        <p:nvCxnSpPr>
          <p:cNvPr id="994" name="Google Shape;994;p67"/>
          <p:cNvCxnSpPr/>
          <p:nvPr/>
        </p:nvCxnSpPr>
        <p:spPr>
          <a:xfrm rot="10800000">
            <a:off x="5948226" y="3159209"/>
            <a:ext cx="0" cy="828176"/>
          </a:xfrm>
          <a:prstGeom prst="straightConnector1">
            <a:avLst/>
          </a:prstGeom>
          <a:noFill/>
          <a:ln w="9525" cap="flat" cmpd="dbl">
            <a:solidFill>
              <a:srgbClr val="FFFF00"/>
            </a:solidFill>
            <a:prstDash val="solid"/>
            <a:round/>
            <a:headEnd type="none" w="sm" len="sm"/>
            <a:tailEnd type="none" w="sm" len="sm"/>
          </a:ln>
        </p:spPr>
      </p:cxnSp>
      <p:cxnSp>
        <p:nvCxnSpPr>
          <p:cNvPr id="995" name="Google Shape;995;p67"/>
          <p:cNvCxnSpPr/>
          <p:nvPr/>
        </p:nvCxnSpPr>
        <p:spPr>
          <a:xfrm rot="10800000">
            <a:off x="6062529" y="2620049"/>
            <a:ext cx="0" cy="428626"/>
          </a:xfrm>
          <a:prstGeom prst="straightConnector1">
            <a:avLst/>
          </a:prstGeom>
          <a:noFill/>
          <a:ln w="9525" cap="flat" cmpd="dbl">
            <a:solidFill>
              <a:srgbClr val="FFFF00"/>
            </a:solidFill>
            <a:prstDash val="solid"/>
            <a:round/>
            <a:headEnd type="none" w="sm" len="sm"/>
            <a:tailEnd type="none" w="sm" len="sm"/>
          </a:ln>
        </p:spPr>
      </p:cxnSp>
      <p:cxnSp>
        <p:nvCxnSpPr>
          <p:cNvPr id="996" name="Google Shape;996;p67"/>
          <p:cNvCxnSpPr/>
          <p:nvPr/>
        </p:nvCxnSpPr>
        <p:spPr>
          <a:xfrm rot="10800000" flipH="1">
            <a:off x="6067291" y="3140409"/>
            <a:ext cx="4762" cy="846976"/>
          </a:xfrm>
          <a:prstGeom prst="straightConnector1">
            <a:avLst/>
          </a:prstGeom>
          <a:noFill/>
          <a:ln w="9525" cap="flat" cmpd="dbl">
            <a:solidFill>
              <a:srgbClr val="FFFF00"/>
            </a:solidFill>
            <a:prstDash val="solid"/>
            <a:round/>
            <a:headEnd type="none" w="sm" len="sm"/>
            <a:tailEnd type="none" w="sm" len="sm"/>
          </a:ln>
        </p:spPr>
      </p:cxnSp>
      <p:cxnSp>
        <p:nvCxnSpPr>
          <p:cNvPr id="997" name="Google Shape;997;p67"/>
          <p:cNvCxnSpPr/>
          <p:nvPr/>
        </p:nvCxnSpPr>
        <p:spPr>
          <a:xfrm rot="10800000">
            <a:off x="6181589" y="3149684"/>
            <a:ext cx="0" cy="848472"/>
          </a:xfrm>
          <a:prstGeom prst="straightConnector1">
            <a:avLst/>
          </a:prstGeom>
          <a:noFill/>
          <a:ln w="9525" cap="flat" cmpd="dbl">
            <a:solidFill>
              <a:srgbClr val="FFFF00"/>
            </a:solidFill>
            <a:prstDash val="solid"/>
            <a:round/>
            <a:headEnd type="none" w="sm" len="sm"/>
            <a:tailEnd type="none" w="sm" len="sm"/>
          </a:ln>
        </p:spPr>
      </p:cxnSp>
      <p:cxnSp>
        <p:nvCxnSpPr>
          <p:cNvPr id="998" name="Google Shape;998;p67"/>
          <p:cNvCxnSpPr/>
          <p:nvPr/>
        </p:nvCxnSpPr>
        <p:spPr>
          <a:xfrm rot="10800000">
            <a:off x="6276841" y="3115598"/>
            <a:ext cx="0" cy="862760"/>
          </a:xfrm>
          <a:prstGeom prst="straightConnector1">
            <a:avLst/>
          </a:prstGeom>
          <a:noFill/>
          <a:ln w="9525" cap="flat" cmpd="dbl">
            <a:solidFill>
              <a:srgbClr val="FFFF00"/>
            </a:solidFill>
            <a:prstDash val="solid"/>
            <a:round/>
            <a:headEnd type="none" w="sm" len="sm"/>
            <a:tailEnd type="none" w="sm" len="sm"/>
          </a:ln>
        </p:spPr>
      </p:cxnSp>
      <p:cxnSp>
        <p:nvCxnSpPr>
          <p:cNvPr id="999" name="Google Shape;999;p67"/>
          <p:cNvCxnSpPr/>
          <p:nvPr/>
        </p:nvCxnSpPr>
        <p:spPr>
          <a:xfrm rot="10800000">
            <a:off x="6376853" y="3092035"/>
            <a:ext cx="0" cy="886323"/>
          </a:xfrm>
          <a:prstGeom prst="straightConnector1">
            <a:avLst/>
          </a:prstGeom>
          <a:noFill/>
          <a:ln w="9525" cap="flat" cmpd="dbl">
            <a:solidFill>
              <a:srgbClr val="FFFF00"/>
            </a:solidFill>
            <a:prstDash val="solid"/>
            <a:round/>
            <a:headEnd type="none" w="sm" len="sm"/>
            <a:tailEnd type="none" w="sm" len="sm"/>
          </a:ln>
        </p:spPr>
      </p:cxnSp>
      <p:cxnSp>
        <p:nvCxnSpPr>
          <p:cNvPr id="1000" name="Google Shape;1000;p67"/>
          <p:cNvCxnSpPr/>
          <p:nvPr/>
        </p:nvCxnSpPr>
        <p:spPr>
          <a:xfrm rot="10800000">
            <a:off x="6467341" y="3092036"/>
            <a:ext cx="0" cy="828175"/>
          </a:xfrm>
          <a:prstGeom prst="straightConnector1">
            <a:avLst/>
          </a:prstGeom>
          <a:noFill/>
          <a:ln w="9525" cap="flat" cmpd="dbl">
            <a:solidFill>
              <a:srgbClr val="FFFF00"/>
            </a:solidFill>
            <a:prstDash val="solid"/>
            <a:round/>
            <a:headEnd type="none" w="sm" len="sm"/>
            <a:tailEnd type="none" w="sm" len="sm"/>
          </a:ln>
        </p:spPr>
      </p:cxnSp>
      <p:cxnSp>
        <p:nvCxnSpPr>
          <p:cNvPr id="1001" name="Google Shape;1001;p67"/>
          <p:cNvCxnSpPr/>
          <p:nvPr/>
        </p:nvCxnSpPr>
        <p:spPr>
          <a:xfrm rot="10800000">
            <a:off x="6548302" y="3092035"/>
            <a:ext cx="0" cy="828176"/>
          </a:xfrm>
          <a:prstGeom prst="straightConnector1">
            <a:avLst/>
          </a:prstGeom>
          <a:noFill/>
          <a:ln w="9525" cap="flat" cmpd="dbl">
            <a:solidFill>
              <a:srgbClr val="FFFF00"/>
            </a:solidFill>
            <a:prstDash val="solid"/>
            <a:round/>
            <a:headEnd type="none" w="sm" len="sm"/>
            <a:tailEnd type="none" w="sm" len="sm"/>
          </a:ln>
        </p:spPr>
      </p:cxnSp>
      <p:cxnSp>
        <p:nvCxnSpPr>
          <p:cNvPr id="1002" name="Google Shape;1002;p67"/>
          <p:cNvCxnSpPr/>
          <p:nvPr/>
        </p:nvCxnSpPr>
        <p:spPr>
          <a:xfrm rot="10800000" flipH="1">
            <a:off x="6176828" y="2269119"/>
            <a:ext cx="4761" cy="822917"/>
          </a:xfrm>
          <a:prstGeom prst="straightConnector1">
            <a:avLst/>
          </a:prstGeom>
          <a:noFill/>
          <a:ln w="9525" cap="flat" cmpd="dbl">
            <a:solidFill>
              <a:srgbClr val="FFFF00"/>
            </a:solidFill>
            <a:prstDash val="solid"/>
            <a:round/>
            <a:headEnd type="none" w="sm" len="sm"/>
            <a:tailEnd type="none" w="sm" len="sm"/>
          </a:ln>
        </p:spPr>
      </p:cxnSp>
      <p:cxnSp>
        <p:nvCxnSpPr>
          <p:cNvPr id="1003" name="Google Shape;1003;p67"/>
          <p:cNvCxnSpPr/>
          <p:nvPr/>
        </p:nvCxnSpPr>
        <p:spPr>
          <a:xfrm rot="10800000">
            <a:off x="6276841" y="2269119"/>
            <a:ext cx="0" cy="808631"/>
          </a:xfrm>
          <a:prstGeom prst="straightConnector1">
            <a:avLst/>
          </a:prstGeom>
          <a:noFill/>
          <a:ln w="9525" cap="flat" cmpd="dbl">
            <a:solidFill>
              <a:srgbClr val="FFFF00"/>
            </a:solidFill>
            <a:prstDash val="solid"/>
            <a:round/>
            <a:headEnd type="none" w="sm" len="sm"/>
            <a:tailEnd type="none" w="sm" len="sm"/>
          </a:ln>
        </p:spPr>
      </p:cxnSp>
      <p:cxnSp>
        <p:nvCxnSpPr>
          <p:cNvPr id="1004" name="Google Shape;1004;p67"/>
          <p:cNvCxnSpPr/>
          <p:nvPr/>
        </p:nvCxnSpPr>
        <p:spPr>
          <a:xfrm rot="10800000">
            <a:off x="6362565" y="2269119"/>
            <a:ext cx="0" cy="799602"/>
          </a:xfrm>
          <a:prstGeom prst="straightConnector1">
            <a:avLst/>
          </a:prstGeom>
          <a:noFill/>
          <a:ln w="9525" cap="flat" cmpd="dbl">
            <a:solidFill>
              <a:srgbClr val="FFFF00"/>
            </a:solidFill>
            <a:prstDash val="solid"/>
            <a:round/>
            <a:headEnd type="none" w="sm" len="sm"/>
            <a:tailEnd type="none" w="sm" len="sm"/>
          </a:ln>
        </p:spPr>
      </p:cxnSp>
      <p:cxnSp>
        <p:nvCxnSpPr>
          <p:cNvPr id="1005" name="Google Shape;1005;p67"/>
          <p:cNvCxnSpPr/>
          <p:nvPr/>
        </p:nvCxnSpPr>
        <p:spPr>
          <a:xfrm rot="10800000" flipH="1">
            <a:off x="6462578" y="2211969"/>
            <a:ext cx="4763" cy="798607"/>
          </a:xfrm>
          <a:prstGeom prst="straightConnector1">
            <a:avLst/>
          </a:prstGeom>
          <a:noFill/>
          <a:ln w="9525" cap="flat" cmpd="dbl">
            <a:solidFill>
              <a:srgbClr val="FFFF00"/>
            </a:solidFill>
            <a:prstDash val="solid"/>
            <a:round/>
            <a:headEnd type="none" w="sm" len="sm"/>
            <a:tailEnd type="none" w="sm" len="sm"/>
          </a:ln>
        </p:spPr>
      </p:cxnSp>
      <p:cxnSp>
        <p:nvCxnSpPr>
          <p:cNvPr id="1006" name="Google Shape;1006;p67"/>
          <p:cNvCxnSpPr/>
          <p:nvPr/>
        </p:nvCxnSpPr>
        <p:spPr>
          <a:xfrm rot="10800000">
            <a:off x="6557826" y="2211969"/>
            <a:ext cx="0" cy="812892"/>
          </a:xfrm>
          <a:prstGeom prst="straightConnector1">
            <a:avLst/>
          </a:prstGeom>
          <a:noFill/>
          <a:ln w="9525" cap="flat" cmpd="dbl">
            <a:solidFill>
              <a:srgbClr val="FFFF00"/>
            </a:solidFill>
            <a:prstDash val="solid"/>
            <a:round/>
            <a:headEnd type="none" w="sm" len="sm"/>
            <a:tailEnd type="none" w="sm" len="sm"/>
          </a:ln>
        </p:spPr>
      </p:cxnSp>
      <p:cxnSp>
        <p:nvCxnSpPr>
          <p:cNvPr id="1007" name="Google Shape;1007;p67"/>
          <p:cNvCxnSpPr/>
          <p:nvPr/>
        </p:nvCxnSpPr>
        <p:spPr>
          <a:xfrm rot="10800000">
            <a:off x="6643551" y="2211969"/>
            <a:ext cx="0" cy="798607"/>
          </a:xfrm>
          <a:prstGeom prst="straightConnector1">
            <a:avLst/>
          </a:prstGeom>
          <a:noFill/>
          <a:ln w="9525" cap="flat" cmpd="dbl">
            <a:solidFill>
              <a:srgbClr val="FFFF00"/>
            </a:solidFill>
            <a:prstDash val="solid"/>
            <a:round/>
            <a:headEnd type="none" w="sm" len="sm"/>
            <a:tailEnd type="none" w="sm" len="sm"/>
          </a:ln>
        </p:spPr>
      </p:cxnSp>
      <p:cxnSp>
        <p:nvCxnSpPr>
          <p:cNvPr id="1008" name="Google Shape;1008;p67"/>
          <p:cNvCxnSpPr/>
          <p:nvPr/>
        </p:nvCxnSpPr>
        <p:spPr>
          <a:xfrm rot="10800000">
            <a:off x="6643551" y="3092035"/>
            <a:ext cx="0" cy="828176"/>
          </a:xfrm>
          <a:prstGeom prst="straightConnector1">
            <a:avLst/>
          </a:prstGeom>
          <a:noFill/>
          <a:ln w="9525" cap="flat" cmpd="dbl">
            <a:solidFill>
              <a:srgbClr val="FFFF00"/>
            </a:solidFill>
            <a:prstDash val="solid"/>
            <a:round/>
            <a:headEnd type="none" w="sm" len="sm"/>
            <a:tailEnd type="none" w="sm" len="sm"/>
          </a:ln>
        </p:spPr>
      </p:cxnSp>
      <p:cxnSp>
        <p:nvCxnSpPr>
          <p:cNvPr id="1009" name="Google Shape;1009;p67"/>
          <p:cNvCxnSpPr/>
          <p:nvPr/>
        </p:nvCxnSpPr>
        <p:spPr>
          <a:xfrm rot="10800000">
            <a:off x="6714984" y="3126369"/>
            <a:ext cx="0" cy="848472"/>
          </a:xfrm>
          <a:prstGeom prst="straightConnector1">
            <a:avLst/>
          </a:prstGeom>
          <a:noFill/>
          <a:ln w="9525" cap="flat" cmpd="dbl">
            <a:solidFill>
              <a:srgbClr val="FFFF00"/>
            </a:solidFill>
            <a:prstDash val="solid"/>
            <a:round/>
            <a:headEnd type="none" w="sm" len="sm"/>
            <a:tailEnd type="none" w="sm" len="sm"/>
          </a:ln>
        </p:spPr>
      </p:cxnSp>
      <p:cxnSp>
        <p:nvCxnSpPr>
          <p:cNvPr id="1010" name="Google Shape;1010;p67"/>
          <p:cNvCxnSpPr/>
          <p:nvPr/>
        </p:nvCxnSpPr>
        <p:spPr>
          <a:xfrm rot="10800000">
            <a:off x="6810236" y="3092283"/>
            <a:ext cx="0" cy="862760"/>
          </a:xfrm>
          <a:prstGeom prst="straightConnector1">
            <a:avLst/>
          </a:prstGeom>
          <a:noFill/>
          <a:ln w="9525" cap="flat" cmpd="dbl">
            <a:solidFill>
              <a:srgbClr val="FFFF00"/>
            </a:solidFill>
            <a:prstDash val="solid"/>
            <a:round/>
            <a:headEnd type="none" w="sm" len="sm"/>
            <a:tailEnd type="none" w="sm" len="sm"/>
          </a:ln>
        </p:spPr>
      </p:cxnSp>
      <p:cxnSp>
        <p:nvCxnSpPr>
          <p:cNvPr id="1011" name="Google Shape;1011;p67"/>
          <p:cNvCxnSpPr/>
          <p:nvPr/>
        </p:nvCxnSpPr>
        <p:spPr>
          <a:xfrm rot="10800000">
            <a:off x="6910248" y="3068720"/>
            <a:ext cx="0" cy="886323"/>
          </a:xfrm>
          <a:prstGeom prst="straightConnector1">
            <a:avLst/>
          </a:prstGeom>
          <a:noFill/>
          <a:ln w="9525" cap="flat" cmpd="dbl">
            <a:solidFill>
              <a:srgbClr val="FFFF00"/>
            </a:solidFill>
            <a:prstDash val="solid"/>
            <a:round/>
            <a:headEnd type="none" w="sm" len="sm"/>
            <a:tailEnd type="none" w="sm" len="sm"/>
          </a:ln>
        </p:spPr>
      </p:cxnSp>
      <p:cxnSp>
        <p:nvCxnSpPr>
          <p:cNvPr id="1012" name="Google Shape;1012;p67"/>
          <p:cNvCxnSpPr/>
          <p:nvPr/>
        </p:nvCxnSpPr>
        <p:spPr>
          <a:xfrm rot="10800000">
            <a:off x="7000736" y="3068721"/>
            <a:ext cx="0" cy="828175"/>
          </a:xfrm>
          <a:prstGeom prst="straightConnector1">
            <a:avLst/>
          </a:prstGeom>
          <a:noFill/>
          <a:ln w="9525" cap="flat" cmpd="dbl">
            <a:solidFill>
              <a:srgbClr val="FFFF00"/>
            </a:solidFill>
            <a:prstDash val="solid"/>
            <a:round/>
            <a:headEnd type="none" w="sm" len="sm"/>
            <a:tailEnd type="none" w="sm" len="sm"/>
          </a:ln>
        </p:spPr>
      </p:cxnSp>
      <p:cxnSp>
        <p:nvCxnSpPr>
          <p:cNvPr id="1013" name="Google Shape;1013;p67"/>
          <p:cNvCxnSpPr/>
          <p:nvPr/>
        </p:nvCxnSpPr>
        <p:spPr>
          <a:xfrm rot="10800000">
            <a:off x="7081697" y="3068720"/>
            <a:ext cx="0" cy="828176"/>
          </a:xfrm>
          <a:prstGeom prst="straightConnector1">
            <a:avLst/>
          </a:prstGeom>
          <a:noFill/>
          <a:ln w="9525" cap="flat" cmpd="dbl">
            <a:solidFill>
              <a:srgbClr val="FFFF00"/>
            </a:solidFill>
            <a:prstDash val="solid"/>
            <a:round/>
            <a:headEnd type="none" w="sm" len="sm"/>
            <a:tailEnd type="none" w="sm" len="sm"/>
          </a:ln>
        </p:spPr>
      </p:cxnSp>
      <p:cxnSp>
        <p:nvCxnSpPr>
          <p:cNvPr id="1014" name="Google Shape;1014;p67"/>
          <p:cNvCxnSpPr/>
          <p:nvPr/>
        </p:nvCxnSpPr>
        <p:spPr>
          <a:xfrm rot="10800000" flipH="1">
            <a:off x="6710223" y="2245804"/>
            <a:ext cx="4761" cy="822917"/>
          </a:xfrm>
          <a:prstGeom prst="straightConnector1">
            <a:avLst/>
          </a:prstGeom>
          <a:noFill/>
          <a:ln w="9525" cap="flat" cmpd="dbl">
            <a:solidFill>
              <a:srgbClr val="FFFF00"/>
            </a:solidFill>
            <a:prstDash val="solid"/>
            <a:round/>
            <a:headEnd type="none" w="sm" len="sm"/>
            <a:tailEnd type="none" w="sm" len="sm"/>
          </a:ln>
        </p:spPr>
      </p:cxnSp>
      <p:cxnSp>
        <p:nvCxnSpPr>
          <p:cNvPr id="1015" name="Google Shape;1015;p67"/>
          <p:cNvCxnSpPr/>
          <p:nvPr/>
        </p:nvCxnSpPr>
        <p:spPr>
          <a:xfrm rot="10800000">
            <a:off x="6810236" y="2245804"/>
            <a:ext cx="0" cy="808631"/>
          </a:xfrm>
          <a:prstGeom prst="straightConnector1">
            <a:avLst/>
          </a:prstGeom>
          <a:noFill/>
          <a:ln w="9525" cap="flat" cmpd="dbl">
            <a:solidFill>
              <a:srgbClr val="FFFF00"/>
            </a:solidFill>
            <a:prstDash val="solid"/>
            <a:round/>
            <a:headEnd type="none" w="sm" len="sm"/>
            <a:tailEnd type="none" w="sm" len="sm"/>
          </a:ln>
        </p:spPr>
      </p:cxnSp>
      <p:cxnSp>
        <p:nvCxnSpPr>
          <p:cNvPr id="1016" name="Google Shape;1016;p67"/>
          <p:cNvCxnSpPr/>
          <p:nvPr/>
        </p:nvCxnSpPr>
        <p:spPr>
          <a:xfrm rot="10800000">
            <a:off x="6895960" y="2245804"/>
            <a:ext cx="0" cy="799602"/>
          </a:xfrm>
          <a:prstGeom prst="straightConnector1">
            <a:avLst/>
          </a:prstGeom>
          <a:noFill/>
          <a:ln w="9525" cap="flat" cmpd="dbl">
            <a:solidFill>
              <a:srgbClr val="FFFF00"/>
            </a:solidFill>
            <a:prstDash val="solid"/>
            <a:round/>
            <a:headEnd type="none" w="sm" len="sm"/>
            <a:tailEnd type="none" w="sm" len="sm"/>
          </a:ln>
        </p:spPr>
      </p:cxnSp>
      <p:cxnSp>
        <p:nvCxnSpPr>
          <p:cNvPr id="1017" name="Google Shape;1017;p67"/>
          <p:cNvCxnSpPr/>
          <p:nvPr/>
        </p:nvCxnSpPr>
        <p:spPr>
          <a:xfrm rot="10800000" flipH="1">
            <a:off x="6995973" y="2188654"/>
            <a:ext cx="4763" cy="798607"/>
          </a:xfrm>
          <a:prstGeom prst="straightConnector1">
            <a:avLst/>
          </a:prstGeom>
          <a:noFill/>
          <a:ln w="9525" cap="flat" cmpd="dbl">
            <a:solidFill>
              <a:srgbClr val="FFFF00"/>
            </a:solidFill>
            <a:prstDash val="solid"/>
            <a:round/>
            <a:headEnd type="none" w="sm" len="sm"/>
            <a:tailEnd type="none" w="sm" len="sm"/>
          </a:ln>
        </p:spPr>
      </p:cxnSp>
      <p:cxnSp>
        <p:nvCxnSpPr>
          <p:cNvPr id="1018" name="Google Shape;1018;p67"/>
          <p:cNvCxnSpPr/>
          <p:nvPr/>
        </p:nvCxnSpPr>
        <p:spPr>
          <a:xfrm rot="10800000">
            <a:off x="7091221" y="2188654"/>
            <a:ext cx="0" cy="812892"/>
          </a:xfrm>
          <a:prstGeom prst="straightConnector1">
            <a:avLst/>
          </a:prstGeom>
          <a:noFill/>
          <a:ln w="9525" cap="flat" cmpd="dbl">
            <a:solidFill>
              <a:srgbClr val="FFFF00"/>
            </a:solidFill>
            <a:prstDash val="solid"/>
            <a:round/>
            <a:headEnd type="none" w="sm" len="sm"/>
            <a:tailEnd type="none" w="sm" len="sm"/>
          </a:ln>
        </p:spPr>
      </p:cxnSp>
      <p:cxnSp>
        <p:nvCxnSpPr>
          <p:cNvPr id="1019" name="Google Shape;1019;p67"/>
          <p:cNvCxnSpPr/>
          <p:nvPr/>
        </p:nvCxnSpPr>
        <p:spPr>
          <a:xfrm rot="10800000">
            <a:off x="7176946" y="2188654"/>
            <a:ext cx="0" cy="798607"/>
          </a:xfrm>
          <a:prstGeom prst="straightConnector1">
            <a:avLst/>
          </a:prstGeom>
          <a:noFill/>
          <a:ln w="9525" cap="flat" cmpd="dbl">
            <a:solidFill>
              <a:srgbClr val="FFFF00"/>
            </a:solidFill>
            <a:prstDash val="solid"/>
            <a:round/>
            <a:headEnd type="none" w="sm" len="sm"/>
            <a:tailEnd type="none" w="sm" len="sm"/>
          </a:ln>
        </p:spPr>
      </p:cxnSp>
      <p:cxnSp>
        <p:nvCxnSpPr>
          <p:cNvPr id="1020" name="Google Shape;1020;p67"/>
          <p:cNvCxnSpPr/>
          <p:nvPr/>
        </p:nvCxnSpPr>
        <p:spPr>
          <a:xfrm rot="10800000">
            <a:off x="7176946" y="3068720"/>
            <a:ext cx="0" cy="828176"/>
          </a:xfrm>
          <a:prstGeom prst="straightConnector1">
            <a:avLst/>
          </a:prstGeom>
          <a:noFill/>
          <a:ln w="9525" cap="flat" cmpd="dbl">
            <a:solidFill>
              <a:srgbClr val="FFFF00"/>
            </a:solidFill>
            <a:prstDash val="solid"/>
            <a:round/>
            <a:headEnd type="none" w="sm" len="sm"/>
            <a:tailEnd type="none" w="sm" len="sm"/>
          </a:ln>
        </p:spPr>
      </p:cxnSp>
      <p:cxnSp>
        <p:nvCxnSpPr>
          <p:cNvPr id="1021" name="Google Shape;1021;p67"/>
          <p:cNvCxnSpPr/>
          <p:nvPr/>
        </p:nvCxnSpPr>
        <p:spPr>
          <a:xfrm rot="10800000">
            <a:off x="7257899" y="3082509"/>
            <a:ext cx="0" cy="848472"/>
          </a:xfrm>
          <a:prstGeom prst="straightConnector1">
            <a:avLst/>
          </a:prstGeom>
          <a:noFill/>
          <a:ln w="9525" cap="flat" cmpd="dbl">
            <a:solidFill>
              <a:srgbClr val="FFFF00"/>
            </a:solidFill>
            <a:prstDash val="solid"/>
            <a:round/>
            <a:headEnd type="none" w="sm" len="sm"/>
            <a:tailEnd type="none" w="sm" len="sm"/>
          </a:ln>
        </p:spPr>
      </p:cxnSp>
      <p:cxnSp>
        <p:nvCxnSpPr>
          <p:cNvPr id="1022" name="Google Shape;1022;p67"/>
          <p:cNvCxnSpPr/>
          <p:nvPr/>
        </p:nvCxnSpPr>
        <p:spPr>
          <a:xfrm rot="10800000">
            <a:off x="7353151" y="3048423"/>
            <a:ext cx="0" cy="862760"/>
          </a:xfrm>
          <a:prstGeom prst="straightConnector1">
            <a:avLst/>
          </a:prstGeom>
          <a:noFill/>
          <a:ln w="9525" cap="flat" cmpd="dbl">
            <a:solidFill>
              <a:srgbClr val="FFFF00"/>
            </a:solidFill>
            <a:prstDash val="solid"/>
            <a:round/>
            <a:headEnd type="none" w="sm" len="sm"/>
            <a:tailEnd type="none" w="sm" len="sm"/>
          </a:ln>
        </p:spPr>
      </p:cxnSp>
      <p:cxnSp>
        <p:nvCxnSpPr>
          <p:cNvPr id="1023" name="Google Shape;1023;p67"/>
          <p:cNvCxnSpPr/>
          <p:nvPr/>
        </p:nvCxnSpPr>
        <p:spPr>
          <a:xfrm rot="10800000">
            <a:off x="7453163" y="3024860"/>
            <a:ext cx="0" cy="886323"/>
          </a:xfrm>
          <a:prstGeom prst="straightConnector1">
            <a:avLst/>
          </a:prstGeom>
          <a:noFill/>
          <a:ln w="9525" cap="flat" cmpd="dbl">
            <a:solidFill>
              <a:srgbClr val="FFFF00"/>
            </a:solidFill>
            <a:prstDash val="solid"/>
            <a:round/>
            <a:headEnd type="none" w="sm" len="sm"/>
            <a:tailEnd type="none" w="sm" len="sm"/>
          </a:ln>
        </p:spPr>
      </p:cxnSp>
      <p:cxnSp>
        <p:nvCxnSpPr>
          <p:cNvPr id="1024" name="Google Shape;1024;p67"/>
          <p:cNvCxnSpPr/>
          <p:nvPr/>
        </p:nvCxnSpPr>
        <p:spPr>
          <a:xfrm rot="10800000">
            <a:off x="7543651" y="3024861"/>
            <a:ext cx="0" cy="828175"/>
          </a:xfrm>
          <a:prstGeom prst="straightConnector1">
            <a:avLst/>
          </a:prstGeom>
          <a:noFill/>
          <a:ln w="9525" cap="flat" cmpd="dbl">
            <a:solidFill>
              <a:srgbClr val="FFFF00"/>
            </a:solidFill>
            <a:prstDash val="solid"/>
            <a:round/>
            <a:headEnd type="none" w="sm" len="sm"/>
            <a:tailEnd type="none" w="sm" len="sm"/>
          </a:ln>
        </p:spPr>
      </p:cxnSp>
      <p:cxnSp>
        <p:nvCxnSpPr>
          <p:cNvPr id="1025" name="Google Shape;1025;p67"/>
          <p:cNvCxnSpPr/>
          <p:nvPr/>
        </p:nvCxnSpPr>
        <p:spPr>
          <a:xfrm rot="10800000">
            <a:off x="7624612" y="3024860"/>
            <a:ext cx="0" cy="828176"/>
          </a:xfrm>
          <a:prstGeom prst="straightConnector1">
            <a:avLst/>
          </a:prstGeom>
          <a:noFill/>
          <a:ln w="9525" cap="flat" cmpd="dbl">
            <a:solidFill>
              <a:srgbClr val="FFFF00"/>
            </a:solidFill>
            <a:prstDash val="solid"/>
            <a:round/>
            <a:headEnd type="none" w="sm" len="sm"/>
            <a:tailEnd type="none" w="sm" len="sm"/>
          </a:ln>
        </p:spPr>
      </p:cxnSp>
      <p:cxnSp>
        <p:nvCxnSpPr>
          <p:cNvPr id="1026" name="Google Shape;1026;p67"/>
          <p:cNvCxnSpPr/>
          <p:nvPr/>
        </p:nvCxnSpPr>
        <p:spPr>
          <a:xfrm rot="10800000" flipH="1">
            <a:off x="7253138" y="2201944"/>
            <a:ext cx="4761" cy="822917"/>
          </a:xfrm>
          <a:prstGeom prst="straightConnector1">
            <a:avLst/>
          </a:prstGeom>
          <a:noFill/>
          <a:ln w="9525" cap="flat" cmpd="dbl">
            <a:solidFill>
              <a:srgbClr val="FFFF00"/>
            </a:solidFill>
            <a:prstDash val="solid"/>
            <a:round/>
            <a:headEnd type="none" w="sm" len="sm"/>
            <a:tailEnd type="none" w="sm" len="sm"/>
          </a:ln>
        </p:spPr>
      </p:cxnSp>
      <p:cxnSp>
        <p:nvCxnSpPr>
          <p:cNvPr id="1027" name="Google Shape;1027;p67"/>
          <p:cNvCxnSpPr/>
          <p:nvPr/>
        </p:nvCxnSpPr>
        <p:spPr>
          <a:xfrm rot="10800000">
            <a:off x="7353151" y="2201944"/>
            <a:ext cx="0" cy="808631"/>
          </a:xfrm>
          <a:prstGeom prst="straightConnector1">
            <a:avLst/>
          </a:prstGeom>
          <a:noFill/>
          <a:ln w="9525" cap="flat" cmpd="dbl">
            <a:solidFill>
              <a:srgbClr val="FFFF00"/>
            </a:solidFill>
            <a:prstDash val="solid"/>
            <a:round/>
            <a:headEnd type="none" w="sm" len="sm"/>
            <a:tailEnd type="none" w="sm" len="sm"/>
          </a:ln>
        </p:spPr>
      </p:cxnSp>
      <p:cxnSp>
        <p:nvCxnSpPr>
          <p:cNvPr id="1028" name="Google Shape;1028;p67"/>
          <p:cNvCxnSpPr/>
          <p:nvPr/>
        </p:nvCxnSpPr>
        <p:spPr>
          <a:xfrm rot="10800000">
            <a:off x="7438875" y="2201944"/>
            <a:ext cx="0" cy="799602"/>
          </a:xfrm>
          <a:prstGeom prst="straightConnector1">
            <a:avLst/>
          </a:prstGeom>
          <a:noFill/>
          <a:ln w="9525" cap="flat" cmpd="dbl">
            <a:solidFill>
              <a:srgbClr val="FFFF00"/>
            </a:solidFill>
            <a:prstDash val="solid"/>
            <a:round/>
            <a:headEnd type="none" w="sm" len="sm"/>
            <a:tailEnd type="none" w="sm" len="sm"/>
          </a:ln>
        </p:spPr>
      </p:cxnSp>
      <p:cxnSp>
        <p:nvCxnSpPr>
          <p:cNvPr id="1029" name="Google Shape;1029;p67"/>
          <p:cNvCxnSpPr/>
          <p:nvPr/>
        </p:nvCxnSpPr>
        <p:spPr>
          <a:xfrm rot="10800000" flipH="1">
            <a:off x="7538888" y="2144794"/>
            <a:ext cx="4763" cy="798607"/>
          </a:xfrm>
          <a:prstGeom prst="straightConnector1">
            <a:avLst/>
          </a:prstGeom>
          <a:noFill/>
          <a:ln w="9525" cap="flat" cmpd="dbl">
            <a:solidFill>
              <a:srgbClr val="FFFF00"/>
            </a:solidFill>
            <a:prstDash val="solid"/>
            <a:round/>
            <a:headEnd type="none" w="sm" len="sm"/>
            <a:tailEnd type="none" w="sm" len="sm"/>
          </a:ln>
        </p:spPr>
      </p:cxnSp>
      <p:cxnSp>
        <p:nvCxnSpPr>
          <p:cNvPr id="1030" name="Google Shape;1030;p67"/>
          <p:cNvCxnSpPr/>
          <p:nvPr/>
        </p:nvCxnSpPr>
        <p:spPr>
          <a:xfrm rot="10800000">
            <a:off x="7634136" y="2144794"/>
            <a:ext cx="0" cy="812892"/>
          </a:xfrm>
          <a:prstGeom prst="straightConnector1">
            <a:avLst/>
          </a:prstGeom>
          <a:noFill/>
          <a:ln w="9525" cap="flat" cmpd="dbl">
            <a:solidFill>
              <a:srgbClr val="FFFF00"/>
            </a:solidFill>
            <a:prstDash val="solid"/>
            <a:round/>
            <a:headEnd type="none" w="sm" len="sm"/>
            <a:tailEnd type="none" w="sm" len="sm"/>
          </a:ln>
        </p:spPr>
      </p:cxnSp>
      <p:cxnSp>
        <p:nvCxnSpPr>
          <p:cNvPr id="1031" name="Google Shape;1031;p67"/>
          <p:cNvCxnSpPr/>
          <p:nvPr/>
        </p:nvCxnSpPr>
        <p:spPr>
          <a:xfrm rot="10800000">
            <a:off x="7719861" y="2144794"/>
            <a:ext cx="0" cy="798607"/>
          </a:xfrm>
          <a:prstGeom prst="straightConnector1">
            <a:avLst/>
          </a:prstGeom>
          <a:noFill/>
          <a:ln w="9525" cap="flat" cmpd="dbl">
            <a:solidFill>
              <a:srgbClr val="FFFF00"/>
            </a:solidFill>
            <a:prstDash val="solid"/>
            <a:round/>
            <a:headEnd type="none" w="sm" len="sm"/>
            <a:tailEnd type="none" w="sm" len="sm"/>
          </a:ln>
        </p:spPr>
      </p:cxnSp>
      <p:cxnSp>
        <p:nvCxnSpPr>
          <p:cNvPr id="1032" name="Google Shape;1032;p67"/>
          <p:cNvCxnSpPr/>
          <p:nvPr/>
        </p:nvCxnSpPr>
        <p:spPr>
          <a:xfrm rot="10800000">
            <a:off x="7719861" y="3024860"/>
            <a:ext cx="0" cy="828176"/>
          </a:xfrm>
          <a:prstGeom prst="straightConnector1">
            <a:avLst/>
          </a:prstGeom>
          <a:noFill/>
          <a:ln w="9525" cap="flat" cmpd="dbl">
            <a:solidFill>
              <a:srgbClr val="FFFF00"/>
            </a:solidFill>
            <a:prstDash val="solid"/>
            <a:round/>
            <a:headEnd type="none" w="sm" len="sm"/>
            <a:tailEnd type="none" w="sm" len="sm"/>
          </a:ln>
        </p:spPr>
      </p:cxnSp>
      <p:cxnSp>
        <p:nvCxnSpPr>
          <p:cNvPr id="1033" name="Google Shape;1033;p67"/>
          <p:cNvCxnSpPr/>
          <p:nvPr/>
        </p:nvCxnSpPr>
        <p:spPr>
          <a:xfrm rot="10800000">
            <a:off x="7800805" y="3001049"/>
            <a:ext cx="0" cy="848472"/>
          </a:xfrm>
          <a:prstGeom prst="straightConnector1">
            <a:avLst/>
          </a:prstGeom>
          <a:noFill/>
          <a:ln w="9525" cap="flat" cmpd="dbl">
            <a:solidFill>
              <a:srgbClr val="FFFF00"/>
            </a:solidFill>
            <a:prstDash val="solid"/>
            <a:round/>
            <a:headEnd type="none" w="sm" len="sm"/>
            <a:tailEnd type="none" w="sm" len="sm"/>
          </a:ln>
        </p:spPr>
      </p:cxnSp>
      <p:cxnSp>
        <p:nvCxnSpPr>
          <p:cNvPr id="1034" name="Google Shape;1034;p67"/>
          <p:cNvCxnSpPr/>
          <p:nvPr/>
        </p:nvCxnSpPr>
        <p:spPr>
          <a:xfrm rot="10800000">
            <a:off x="7896057" y="2966963"/>
            <a:ext cx="0" cy="862760"/>
          </a:xfrm>
          <a:prstGeom prst="straightConnector1">
            <a:avLst/>
          </a:prstGeom>
          <a:noFill/>
          <a:ln w="9525" cap="flat" cmpd="dbl">
            <a:solidFill>
              <a:srgbClr val="FFFF00"/>
            </a:solidFill>
            <a:prstDash val="solid"/>
            <a:round/>
            <a:headEnd type="none" w="sm" len="sm"/>
            <a:tailEnd type="none" w="sm" len="sm"/>
          </a:ln>
        </p:spPr>
      </p:cxnSp>
      <p:cxnSp>
        <p:nvCxnSpPr>
          <p:cNvPr id="1035" name="Google Shape;1035;p67"/>
          <p:cNvCxnSpPr/>
          <p:nvPr/>
        </p:nvCxnSpPr>
        <p:spPr>
          <a:xfrm rot="10800000">
            <a:off x="7996069" y="2943400"/>
            <a:ext cx="0" cy="886323"/>
          </a:xfrm>
          <a:prstGeom prst="straightConnector1">
            <a:avLst/>
          </a:prstGeom>
          <a:noFill/>
          <a:ln w="9525" cap="flat" cmpd="dbl">
            <a:solidFill>
              <a:srgbClr val="FFFF00"/>
            </a:solidFill>
            <a:prstDash val="solid"/>
            <a:round/>
            <a:headEnd type="none" w="sm" len="sm"/>
            <a:tailEnd type="none" w="sm" len="sm"/>
          </a:ln>
        </p:spPr>
      </p:cxnSp>
      <p:cxnSp>
        <p:nvCxnSpPr>
          <p:cNvPr id="1036" name="Google Shape;1036;p67"/>
          <p:cNvCxnSpPr/>
          <p:nvPr/>
        </p:nvCxnSpPr>
        <p:spPr>
          <a:xfrm rot="10800000">
            <a:off x="8086557" y="2943401"/>
            <a:ext cx="0" cy="828175"/>
          </a:xfrm>
          <a:prstGeom prst="straightConnector1">
            <a:avLst/>
          </a:prstGeom>
          <a:noFill/>
          <a:ln w="9525" cap="flat" cmpd="dbl">
            <a:solidFill>
              <a:srgbClr val="FFFF00"/>
            </a:solidFill>
            <a:prstDash val="solid"/>
            <a:round/>
            <a:headEnd type="none" w="sm" len="sm"/>
            <a:tailEnd type="none" w="sm" len="sm"/>
          </a:ln>
        </p:spPr>
      </p:cxnSp>
      <p:cxnSp>
        <p:nvCxnSpPr>
          <p:cNvPr id="1037" name="Google Shape;1037;p67"/>
          <p:cNvCxnSpPr/>
          <p:nvPr/>
        </p:nvCxnSpPr>
        <p:spPr>
          <a:xfrm rot="10800000" flipH="1">
            <a:off x="7796044" y="2120484"/>
            <a:ext cx="4761" cy="822917"/>
          </a:xfrm>
          <a:prstGeom prst="straightConnector1">
            <a:avLst/>
          </a:prstGeom>
          <a:noFill/>
          <a:ln w="9525" cap="flat" cmpd="dbl">
            <a:solidFill>
              <a:srgbClr val="FFFF00"/>
            </a:solidFill>
            <a:prstDash val="solid"/>
            <a:round/>
            <a:headEnd type="none" w="sm" len="sm"/>
            <a:tailEnd type="none" w="sm" len="sm"/>
          </a:ln>
        </p:spPr>
      </p:cxnSp>
      <p:cxnSp>
        <p:nvCxnSpPr>
          <p:cNvPr id="1038" name="Google Shape;1038;p67"/>
          <p:cNvCxnSpPr/>
          <p:nvPr/>
        </p:nvCxnSpPr>
        <p:spPr>
          <a:xfrm rot="10800000">
            <a:off x="7896057" y="2120484"/>
            <a:ext cx="0" cy="808631"/>
          </a:xfrm>
          <a:prstGeom prst="straightConnector1">
            <a:avLst/>
          </a:prstGeom>
          <a:noFill/>
          <a:ln w="9525" cap="flat" cmpd="dbl">
            <a:solidFill>
              <a:srgbClr val="FFFF00"/>
            </a:solidFill>
            <a:prstDash val="solid"/>
            <a:round/>
            <a:headEnd type="none" w="sm" len="sm"/>
            <a:tailEnd type="none" w="sm" len="sm"/>
          </a:ln>
        </p:spPr>
      </p:cxnSp>
      <p:cxnSp>
        <p:nvCxnSpPr>
          <p:cNvPr id="1039" name="Google Shape;1039;p67"/>
          <p:cNvCxnSpPr/>
          <p:nvPr/>
        </p:nvCxnSpPr>
        <p:spPr>
          <a:xfrm rot="10800000">
            <a:off x="7981781" y="2120484"/>
            <a:ext cx="0" cy="799602"/>
          </a:xfrm>
          <a:prstGeom prst="straightConnector1">
            <a:avLst/>
          </a:prstGeom>
          <a:noFill/>
          <a:ln w="9525" cap="flat" cmpd="dbl">
            <a:solidFill>
              <a:srgbClr val="FFFF00"/>
            </a:solidFill>
            <a:prstDash val="solid"/>
            <a:round/>
            <a:headEnd type="none" w="sm" len="sm"/>
            <a:tailEnd type="none" w="sm" len="sm"/>
          </a:ln>
        </p:spPr>
      </p:cxnSp>
      <p:cxnSp>
        <p:nvCxnSpPr>
          <p:cNvPr id="1040" name="Google Shape;1040;p67"/>
          <p:cNvCxnSpPr/>
          <p:nvPr/>
        </p:nvCxnSpPr>
        <p:spPr>
          <a:xfrm rot="10800000" flipH="1">
            <a:off x="8081794" y="2063334"/>
            <a:ext cx="4763" cy="798607"/>
          </a:xfrm>
          <a:prstGeom prst="straightConnector1">
            <a:avLst/>
          </a:prstGeom>
          <a:noFill/>
          <a:ln w="9525" cap="flat" cmpd="dbl">
            <a:solidFill>
              <a:srgbClr val="FFFF00"/>
            </a:solidFill>
            <a:prstDash val="solid"/>
            <a:round/>
            <a:headEnd type="none" w="sm" len="sm"/>
            <a:tailEnd type="none" w="sm" len="sm"/>
          </a:ln>
        </p:spPr>
      </p:cxnSp>
      <p:cxnSp>
        <p:nvCxnSpPr>
          <p:cNvPr id="1041" name="Google Shape;1041;p67"/>
          <p:cNvCxnSpPr/>
          <p:nvPr/>
        </p:nvCxnSpPr>
        <p:spPr>
          <a:xfrm rot="10800000" flipH="1">
            <a:off x="6147296" y="2966963"/>
            <a:ext cx="2027878" cy="106474"/>
          </a:xfrm>
          <a:prstGeom prst="straightConnector1">
            <a:avLst/>
          </a:prstGeom>
          <a:noFill/>
          <a:ln w="12700" cap="flat" cmpd="sng">
            <a:solidFill>
              <a:schemeClr val="dk2"/>
            </a:solidFill>
            <a:prstDash val="solid"/>
            <a:round/>
            <a:headEnd type="none" w="sm" len="sm"/>
            <a:tailEnd type="none" w="sm" len="sm"/>
          </a:ln>
        </p:spPr>
      </p:cxnSp>
      <p:cxnSp>
        <p:nvCxnSpPr>
          <p:cNvPr id="1042" name="Google Shape;1042;p67"/>
          <p:cNvCxnSpPr/>
          <p:nvPr/>
        </p:nvCxnSpPr>
        <p:spPr>
          <a:xfrm rot="10800000" flipH="1">
            <a:off x="6147296" y="3045406"/>
            <a:ext cx="2027878" cy="94956"/>
          </a:xfrm>
          <a:prstGeom prst="straightConnector1">
            <a:avLst/>
          </a:prstGeom>
          <a:noFill/>
          <a:ln w="12700" cap="flat" cmpd="sng">
            <a:solidFill>
              <a:schemeClr val="dk2"/>
            </a:solidFill>
            <a:prstDash val="solid"/>
            <a:round/>
            <a:headEnd type="none" w="sm" len="sm"/>
            <a:tailEnd type="none" w="sm" len="sm"/>
          </a:ln>
        </p:spPr>
      </p:cxnSp>
      <p:cxnSp>
        <p:nvCxnSpPr>
          <p:cNvPr id="1043" name="Google Shape;1043;p67"/>
          <p:cNvCxnSpPr/>
          <p:nvPr/>
        </p:nvCxnSpPr>
        <p:spPr>
          <a:xfrm rot="10800000">
            <a:off x="6062529" y="2120485"/>
            <a:ext cx="84768" cy="1029199"/>
          </a:xfrm>
          <a:prstGeom prst="straightConnector1">
            <a:avLst/>
          </a:prstGeom>
          <a:noFill/>
          <a:ln w="38100" cap="flat" cmpd="sng">
            <a:solidFill>
              <a:schemeClr val="dk2"/>
            </a:solidFill>
            <a:prstDash val="solid"/>
            <a:round/>
            <a:headEnd type="none" w="sm" len="sm"/>
            <a:tailEnd type="none" w="sm" len="sm"/>
          </a:ln>
        </p:spPr>
      </p:cxnSp>
      <p:sp>
        <p:nvSpPr>
          <p:cNvPr id="1044" name="Google Shape;1044;p67"/>
          <p:cNvSpPr/>
          <p:nvPr/>
        </p:nvSpPr>
        <p:spPr>
          <a:xfrm>
            <a:off x="6402467" y="1898539"/>
            <a:ext cx="855432"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35323" y="66912"/>
                </a:lnTo>
                <a:lnTo>
                  <a:pt x="-46387" y="163998"/>
                </a:lnTo>
              </a:path>
            </a:pathLst>
          </a:custGeom>
          <a:solidFill>
            <a:schemeClr val="lt1"/>
          </a:solidFill>
          <a:ln w="9525" cap="flat" cmpd="sng">
            <a:solidFill>
              <a:srgbClr val="00B05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Gill Sans"/>
                <a:ea typeface="Gill Sans"/>
                <a:cs typeface="Gill Sans"/>
                <a:sym typeface="Gill Sans"/>
              </a:rPr>
              <a:t>Mainlines</a:t>
            </a:r>
            <a:endParaRPr/>
          </a:p>
        </p:txBody>
      </p:sp>
      <p:sp>
        <p:nvSpPr>
          <p:cNvPr id="1045" name="Google Shape;1045;p67"/>
          <p:cNvSpPr/>
          <p:nvPr/>
        </p:nvSpPr>
        <p:spPr>
          <a:xfrm>
            <a:off x="8175174" y="3172561"/>
            <a:ext cx="855432"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37278" y="13860"/>
                </a:lnTo>
                <a:lnTo>
                  <a:pt x="-96466" y="-27998"/>
                </a:lnTo>
              </a:path>
            </a:pathLst>
          </a:custGeom>
          <a:solidFill>
            <a:schemeClr val="lt1"/>
          </a:solidFill>
          <a:ln w="9525" cap="flat" cmpd="sng">
            <a:solidFill>
              <a:srgbClr val="00B05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Gill Sans"/>
                <a:ea typeface="Gill Sans"/>
                <a:cs typeface="Gill Sans"/>
                <a:sym typeface="Gill Sans"/>
              </a:rPr>
              <a:t>Submains</a:t>
            </a:r>
            <a:endParaRPr/>
          </a:p>
        </p:txBody>
      </p:sp>
      <p:sp>
        <p:nvSpPr>
          <p:cNvPr id="1046" name="Google Shape;1046;p67"/>
          <p:cNvSpPr/>
          <p:nvPr/>
        </p:nvSpPr>
        <p:spPr>
          <a:xfrm>
            <a:off x="8106575" y="1991241"/>
            <a:ext cx="1000231" cy="36331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42304" y="40386"/>
                </a:lnTo>
                <a:lnTo>
                  <a:pt x="-71596" y="129106"/>
                </a:lnTo>
              </a:path>
            </a:pathLst>
          </a:custGeom>
          <a:solidFill>
            <a:schemeClr val="lt2"/>
          </a:solidFill>
          <a:ln w="9525" cap="flat" cmpd="sng">
            <a:solidFill>
              <a:srgbClr val="00B05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rgbClr val="C00000"/>
                </a:solidFill>
                <a:latin typeface="Gill Sans"/>
                <a:ea typeface="Gill Sans"/>
                <a:cs typeface="Gill Sans"/>
                <a:sym typeface="Gill Sans"/>
              </a:rPr>
              <a:t>laterals mainly </a:t>
            </a:r>
            <a:endParaRPr/>
          </a:p>
        </p:txBody>
      </p:sp>
      <p:sp>
        <p:nvSpPr>
          <p:cNvPr id="1047" name="Google Shape;1047;p67"/>
          <p:cNvSpPr/>
          <p:nvPr/>
        </p:nvSpPr>
        <p:spPr>
          <a:xfrm>
            <a:off x="6055858" y="2197594"/>
            <a:ext cx="2119315" cy="827267"/>
          </a:xfrm>
          <a:prstGeom prst="rect">
            <a:avLst/>
          </a:prstGeom>
          <a:solidFill>
            <a:schemeClr val="lt1">
              <a:alpha val="33725"/>
            </a:schemeClr>
          </a:solidFill>
          <a:ln w="9525" cap="flat" cmpd="sng">
            <a:solidFill>
              <a:srgbClr val="7030A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48" name="Google Shape;1048;p67"/>
          <p:cNvSpPr/>
          <p:nvPr/>
        </p:nvSpPr>
        <p:spPr>
          <a:xfrm>
            <a:off x="6072053" y="3172561"/>
            <a:ext cx="2119315" cy="827267"/>
          </a:xfrm>
          <a:prstGeom prst="rect">
            <a:avLst/>
          </a:prstGeom>
          <a:solidFill>
            <a:schemeClr val="lt1">
              <a:alpha val="33725"/>
            </a:schemeClr>
          </a:solidFill>
          <a:ln w="9525" cap="flat" cmpd="sng">
            <a:solidFill>
              <a:srgbClr val="7030A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49" name="Google Shape;1049;p67"/>
          <p:cNvSpPr/>
          <p:nvPr/>
        </p:nvSpPr>
        <p:spPr>
          <a:xfrm>
            <a:off x="3853102" y="2649124"/>
            <a:ext cx="2119315" cy="1424982"/>
          </a:xfrm>
          <a:prstGeom prst="rect">
            <a:avLst/>
          </a:prstGeom>
          <a:solidFill>
            <a:schemeClr val="lt1">
              <a:alpha val="33725"/>
            </a:schemeClr>
          </a:solidFill>
          <a:ln w="9525" cap="flat" cmpd="sng">
            <a:solidFill>
              <a:srgbClr val="7030A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50" name="Google Shape;1050;p67"/>
          <p:cNvSpPr/>
          <p:nvPr/>
        </p:nvSpPr>
        <p:spPr>
          <a:xfrm>
            <a:off x="360377" y="844822"/>
            <a:ext cx="2969181" cy="4849341"/>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2000" b="1">
                <a:solidFill>
                  <a:srgbClr val="002060"/>
                </a:solidFill>
                <a:latin typeface="Gill Sans"/>
                <a:ea typeface="Gill Sans"/>
                <a:cs typeface="Gill Sans"/>
                <a:sym typeface="Gill Sans"/>
              </a:rPr>
              <a:t>Scenario 3:</a:t>
            </a:r>
            <a:endParaRPr sz="3200">
              <a:solidFill>
                <a:srgbClr val="002060"/>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800">
                <a:solidFill>
                  <a:schemeClr val="dk1"/>
                </a:solidFill>
                <a:latin typeface="Gill Sans"/>
                <a:ea typeface="Gill Sans"/>
                <a:cs typeface="Gill Sans"/>
                <a:sym typeface="Gill Sans"/>
              </a:rPr>
              <a:t>number of laterals/plot ~ 23 laterals</a:t>
            </a:r>
            <a:endParaRPr sz="28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800">
                <a:solidFill>
                  <a:schemeClr val="dk1"/>
                </a:solidFill>
                <a:latin typeface="Gill Sans"/>
                <a:ea typeface="Gill Sans"/>
                <a:cs typeface="Gill Sans"/>
                <a:sym typeface="Gill Sans"/>
              </a:rPr>
              <a:t>Max discharge per plot  </a:t>
            </a:r>
            <a:endParaRPr sz="28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800">
                <a:solidFill>
                  <a:schemeClr val="dk1"/>
                </a:solidFill>
                <a:latin typeface="Gill Sans"/>
                <a:ea typeface="Gill Sans"/>
                <a:cs typeface="Gill Sans"/>
                <a:sym typeface="Gill Sans"/>
              </a:rPr>
              <a:t>Plot 1= 357*24= 8568 l/h</a:t>
            </a:r>
            <a:endParaRPr sz="28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800">
                <a:solidFill>
                  <a:schemeClr val="dk1"/>
                </a:solidFill>
                <a:latin typeface="Gill Sans"/>
                <a:ea typeface="Gill Sans"/>
                <a:cs typeface="Gill Sans"/>
                <a:sym typeface="Gill Sans"/>
              </a:rPr>
              <a:t>Plot 2= 231*24= 5544 l/h</a:t>
            </a:r>
            <a:endParaRPr sz="28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800">
                <a:solidFill>
                  <a:schemeClr val="dk1"/>
                </a:solidFill>
                <a:latin typeface="Gill Sans"/>
                <a:ea typeface="Gill Sans"/>
                <a:cs typeface="Gill Sans"/>
                <a:sym typeface="Gill Sans"/>
              </a:rPr>
              <a:t>Plot 3= 242*24= 5808 l/h</a:t>
            </a:r>
            <a:endParaRPr sz="28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800">
                <a:solidFill>
                  <a:schemeClr val="dk1"/>
                </a:solidFill>
                <a:latin typeface="Gill Sans"/>
                <a:ea typeface="Gill Sans"/>
                <a:cs typeface="Gill Sans"/>
                <a:sym typeface="Gill Sans"/>
              </a:rPr>
              <a:t>Total discharge= 19920 l/h ~20 m</a:t>
            </a:r>
            <a:r>
              <a:rPr lang="en-US" sz="1800" baseline="30000">
                <a:solidFill>
                  <a:schemeClr val="dk1"/>
                </a:solidFill>
                <a:latin typeface="Gill Sans"/>
                <a:ea typeface="Gill Sans"/>
                <a:cs typeface="Gill Sans"/>
                <a:sym typeface="Gill Sans"/>
              </a:rPr>
              <a:t>3</a:t>
            </a:r>
            <a:endParaRPr sz="28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endParaRPr sz="18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endParaRPr sz="18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800">
                <a:solidFill>
                  <a:schemeClr val="dk1"/>
                </a:solidFill>
                <a:latin typeface="Gill Sans"/>
                <a:ea typeface="Gill Sans"/>
                <a:cs typeface="Gill Sans"/>
                <a:sym typeface="Gill Sans"/>
              </a:rPr>
              <a:t>Therefore, the length of lateral in plot 1 will be 66 m. </a:t>
            </a:r>
            <a:endParaRPr sz="2800">
              <a:solidFill>
                <a:schemeClr val="dk1"/>
              </a:solidFill>
              <a:latin typeface="Gill Sans"/>
              <a:ea typeface="Gill Sans"/>
              <a:cs typeface="Gill Sans"/>
              <a:sym typeface="Gill Sans"/>
            </a:endParaRPr>
          </a:p>
        </p:txBody>
      </p:sp>
      <p:sp>
        <p:nvSpPr>
          <p:cNvPr id="1051" name="Google Shape;1051;p67"/>
          <p:cNvSpPr/>
          <p:nvPr/>
        </p:nvSpPr>
        <p:spPr>
          <a:xfrm>
            <a:off x="3691398" y="5237434"/>
            <a:ext cx="523049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Gill Sans"/>
                <a:ea typeface="Gill Sans"/>
                <a:cs typeface="Gill Sans"/>
                <a:sym typeface="Gill Sans"/>
              </a:rPr>
              <a:t>It depends on Pump Horsepower and the drippers' technical specifications.</a:t>
            </a:r>
            <a:endParaRPr sz="1800">
              <a:solidFill>
                <a:schemeClr val="dk1"/>
              </a:solidFill>
              <a:latin typeface="Gill Sans"/>
              <a:ea typeface="Gill Sans"/>
              <a:cs typeface="Gill Sans"/>
              <a:sym typeface="Gill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1055"/>
        <p:cNvGrpSpPr/>
        <p:nvPr/>
      </p:nvGrpSpPr>
      <p:grpSpPr>
        <a:xfrm>
          <a:off x="0" y="0"/>
          <a:ext cx="0" cy="0"/>
          <a:chOff x="0" y="0"/>
          <a:chExt cx="0" cy="0"/>
        </a:xfrm>
      </p:grpSpPr>
      <p:pic>
        <p:nvPicPr>
          <p:cNvPr id="1056" name="Google Shape;1056;p68"/>
          <p:cNvPicPr preferRelativeResize="0"/>
          <p:nvPr/>
        </p:nvPicPr>
        <p:blipFill rotWithShape="1">
          <a:blip r:embed="rId3">
            <a:alphaModFix/>
          </a:blip>
          <a:srcRect/>
          <a:stretch/>
        </p:blipFill>
        <p:spPr>
          <a:xfrm>
            <a:off x="3684477" y="1839144"/>
            <a:ext cx="5269788" cy="2950119"/>
          </a:xfrm>
          <a:prstGeom prst="rect">
            <a:avLst/>
          </a:prstGeom>
          <a:noFill/>
          <a:ln>
            <a:noFill/>
          </a:ln>
        </p:spPr>
      </p:pic>
      <p:cxnSp>
        <p:nvCxnSpPr>
          <p:cNvPr id="1057" name="Google Shape;1057;p68"/>
          <p:cNvCxnSpPr/>
          <p:nvPr/>
        </p:nvCxnSpPr>
        <p:spPr>
          <a:xfrm rot="10800000" flipH="1">
            <a:off x="3846181" y="3040147"/>
            <a:ext cx="2540812" cy="133848"/>
          </a:xfrm>
          <a:prstGeom prst="straightConnector1">
            <a:avLst/>
          </a:prstGeom>
          <a:noFill/>
          <a:ln w="12700" cap="flat" cmpd="sng">
            <a:solidFill>
              <a:schemeClr val="dk2"/>
            </a:solidFill>
            <a:prstDash val="solid"/>
            <a:round/>
            <a:headEnd type="none" w="sm" len="sm"/>
            <a:tailEnd type="none" w="sm" len="sm"/>
          </a:ln>
        </p:spPr>
      </p:cxnSp>
      <p:cxnSp>
        <p:nvCxnSpPr>
          <p:cNvPr id="1058" name="Google Shape;1058;p68"/>
          <p:cNvCxnSpPr/>
          <p:nvPr/>
        </p:nvCxnSpPr>
        <p:spPr>
          <a:xfrm rot="10800000" flipH="1">
            <a:off x="3846181" y="3107071"/>
            <a:ext cx="2540812" cy="133848"/>
          </a:xfrm>
          <a:prstGeom prst="straightConnector1">
            <a:avLst/>
          </a:prstGeom>
          <a:noFill/>
          <a:ln w="12700" cap="flat" cmpd="sng">
            <a:solidFill>
              <a:schemeClr val="dk2"/>
            </a:solidFill>
            <a:prstDash val="solid"/>
            <a:round/>
            <a:headEnd type="none" w="sm" len="sm"/>
            <a:tailEnd type="none" w="sm" len="sm"/>
          </a:ln>
        </p:spPr>
      </p:cxnSp>
      <p:cxnSp>
        <p:nvCxnSpPr>
          <p:cNvPr id="1059" name="Google Shape;1059;p68"/>
          <p:cNvCxnSpPr/>
          <p:nvPr/>
        </p:nvCxnSpPr>
        <p:spPr>
          <a:xfrm rot="10800000">
            <a:off x="3998208" y="2745370"/>
            <a:ext cx="0" cy="428626"/>
          </a:xfrm>
          <a:prstGeom prst="straightConnector1">
            <a:avLst/>
          </a:prstGeom>
          <a:noFill/>
          <a:ln w="9525" cap="flat" cmpd="dbl">
            <a:solidFill>
              <a:srgbClr val="FFFF00"/>
            </a:solidFill>
            <a:prstDash val="solid"/>
            <a:round/>
            <a:headEnd type="none" w="sm" len="sm"/>
            <a:tailEnd type="none" w="sm" len="sm"/>
          </a:ln>
        </p:spPr>
      </p:cxnSp>
      <p:cxnSp>
        <p:nvCxnSpPr>
          <p:cNvPr id="1060" name="Google Shape;1060;p68"/>
          <p:cNvCxnSpPr/>
          <p:nvPr/>
        </p:nvCxnSpPr>
        <p:spPr>
          <a:xfrm rot="10800000">
            <a:off x="4002970" y="3240919"/>
            <a:ext cx="0" cy="752226"/>
          </a:xfrm>
          <a:prstGeom prst="straightConnector1">
            <a:avLst/>
          </a:prstGeom>
          <a:noFill/>
          <a:ln w="9525" cap="flat" cmpd="dbl">
            <a:solidFill>
              <a:srgbClr val="FFFF00"/>
            </a:solidFill>
            <a:prstDash val="solid"/>
            <a:round/>
            <a:headEnd type="none" w="sm" len="sm"/>
            <a:tailEnd type="none" w="sm" len="sm"/>
          </a:ln>
        </p:spPr>
      </p:cxnSp>
      <p:cxnSp>
        <p:nvCxnSpPr>
          <p:cNvPr id="1061" name="Google Shape;1061;p68"/>
          <p:cNvCxnSpPr/>
          <p:nvPr/>
        </p:nvCxnSpPr>
        <p:spPr>
          <a:xfrm rot="10800000">
            <a:off x="4112507" y="3240919"/>
            <a:ext cx="0" cy="752226"/>
          </a:xfrm>
          <a:prstGeom prst="straightConnector1">
            <a:avLst/>
          </a:prstGeom>
          <a:noFill/>
          <a:ln w="9525" cap="flat" cmpd="dbl">
            <a:solidFill>
              <a:srgbClr val="FFFF00"/>
            </a:solidFill>
            <a:prstDash val="solid"/>
            <a:round/>
            <a:headEnd type="none" w="sm" len="sm"/>
            <a:tailEnd type="none" w="sm" len="sm"/>
          </a:ln>
        </p:spPr>
      </p:cxnSp>
      <p:cxnSp>
        <p:nvCxnSpPr>
          <p:cNvPr id="1062" name="Google Shape;1062;p68"/>
          <p:cNvCxnSpPr/>
          <p:nvPr/>
        </p:nvCxnSpPr>
        <p:spPr>
          <a:xfrm rot="10800000">
            <a:off x="4212520" y="3217356"/>
            <a:ext cx="0" cy="752226"/>
          </a:xfrm>
          <a:prstGeom prst="straightConnector1">
            <a:avLst/>
          </a:prstGeom>
          <a:noFill/>
          <a:ln w="9525" cap="flat" cmpd="dbl">
            <a:solidFill>
              <a:srgbClr val="FFFF00"/>
            </a:solidFill>
            <a:prstDash val="solid"/>
            <a:round/>
            <a:headEnd type="none" w="sm" len="sm"/>
            <a:tailEnd type="none" w="sm" len="sm"/>
          </a:ln>
        </p:spPr>
      </p:cxnSp>
      <p:cxnSp>
        <p:nvCxnSpPr>
          <p:cNvPr id="1063" name="Google Shape;1063;p68"/>
          <p:cNvCxnSpPr/>
          <p:nvPr/>
        </p:nvCxnSpPr>
        <p:spPr>
          <a:xfrm rot="10800000">
            <a:off x="4312532" y="3217356"/>
            <a:ext cx="0" cy="752226"/>
          </a:xfrm>
          <a:prstGeom prst="straightConnector1">
            <a:avLst/>
          </a:prstGeom>
          <a:noFill/>
          <a:ln w="9525" cap="flat" cmpd="dbl">
            <a:solidFill>
              <a:srgbClr val="FFFF00"/>
            </a:solidFill>
            <a:prstDash val="solid"/>
            <a:round/>
            <a:headEnd type="none" w="sm" len="sm"/>
            <a:tailEnd type="none" w="sm" len="sm"/>
          </a:ln>
        </p:spPr>
      </p:cxnSp>
      <p:cxnSp>
        <p:nvCxnSpPr>
          <p:cNvPr id="1064" name="Google Shape;1064;p68"/>
          <p:cNvCxnSpPr/>
          <p:nvPr/>
        </p:nvCxnSpPr>
        <p:spPr>
          <a:xfrm rot="10800000">
            <a:off x="4403020" y="3217356"/>
            <a:ext cx="0" cy="775789"/>
          </a:xfrm>
          <a:prstGeom prst="straightConnector1">
            <a:avLst/>
          </a:prstGeom>
          <a:noFill/>
          <a:ln w="9525" cap="flat" cmpd="dbl">
            <a:solidFill>
              <a:srgbClr val="FFFF00"/>
            </a:solidFill>
            <a:prstDash val="solid"/>
            <a:round/>
            <a:headEnd type="none" w="sm" len="sm"/>
            <a:tailEnd type="none" w="sm" len="sm"/>
          </a:ln>
        </p:spPr>
      </p:cxnSp>
      <p:cxnSp>
        <p:nvCxnSpPr>
          <p:cNvPr id="1065" name="Google Shape;1065;p68"/>
          <p:cNvCxnSpPr/>
          <p:nvPr/>
        </p:nvCxnSpPr>
        <p:spPr>
          <a:xfrm rot="10800000">
            <a:off x="4483981" y="3217356"/>
            <a:ext cx="0" cy="828176"/>
          </a:xfrm>
          <a:prstGeom prst="straightConnector1">
            <a:avLst/>
          </a:prstGeom>
          <a:noFill/>
          <a:ln w="9525" cap="flat" cmpd="dbl">
            <a:solidFill>
              <a:srgbClr val="FFFF00"/>
            </a:solidFill>
            <a:prstDash val="solid"/>
            <a:round/>
            <a:headEnd type="none" w="sm" len="sm"/>
            <a:tailEnd type="none" w="sm" len="sm"/>
          </a:ln>
        </p:spPr>
      </p:cxnSp>
      <p:cxnSp>
        <p:nvCxnSpPr>
          <p:cNvPr id="1066" name="Google Shape;1066;p68"/>
          <p:cNvCxnSpPr/>
          <p:nvPr/>
        </p:nvCxnSpPr>
        <p:spPr>
          <a:xfrm rot="10800000">
            <a:off x="4112507" y="2735845"/>
            <a:ext cx="0" cy="428626"/>
          </a:xfrm>
          <a:prstGeom prst="straightConnector1">
            <a:avLst/>
          </a:prstGeom>
          <a:noFill/>
          <a:ln w="9525" cap="flat" cmpd="dbl">
            <a:solidFill>
              <a:srgbClr val="FFFF00"/>
            </a:solidFill>
            <a:prstDash val="solid"/>
            <a:round/>
            <a:headEnd type="none" w="sm" len="sm"/>
            <a:tailEnd type="none" w="sm" len="sm"/>
          </a:ln>
        </p:spPr>
      </p:cxnSp>
      <p:cxnSp>
        <p:nvCxnSpPr>
          <p:cNvPr id="1067" name="Google Shape;1067;p68"/>
          <p:cNvCxnSpPr/>
          <p:nvPr/>
        </p:nvCxnSpPr>
        <p:spPr>
          <a:xfrm rot="10800000">
            <a:off x="4212520" y="2735845"/>
            <a:ext cx="0" cy="428626"/>
          </a:xfrm>
          <a:prstGeom prst="straightConnector1">
            <a:avLst/>
          </a:prstGeom>
          <a:noFill/>
          <a:ln w="9525" cap="flat" cmpd="dbl">
            <a:solidFill>
              <a:srgbClr val="FFFF00"/>
            </a:solidFill>
            <a:prstDash val="solid"/>
            <a:round/>
            <a:headEnd type="none" w="sm" len="sm"/>
            <a:tailEnd type="none" w="sm" len="sm"/>
          </a:ln>
        </p:spPr>
      </p:cxnSp>
      <p:cxnSp>
        <p:nvCxnSpPr>
          <p:cNvPr id="1068" name="Google Shape;1068;p68"/>
          <p:cNvCxnSpPr/>
          <p:nvPr/>
        </p:nvCxnSpPr>
        <p:spPr>
          <a:xfrm rot="10800000">
            <a:off x="4298244" y="2731082"/>
            <a:ext cx="0" cy="428626"/>
          </a:xfrm>
          <a:prstGeom prst="straightConnector1">
            <a:avLst/>
          </a:prstGeom>
          <a:noFill/>
          <a:ln w="9525" cap="flat" cmpd="dbl">
            <a:solidFill>
              <a:srgbClr val="FFFF00"/>
            </a:solidFill>
            <a:prstDash val="solid"/>
            <a:round/>
            <a:headEnd type="none" w="sm" len="sm"/>
            <a:tailEnd type="none" w="sm" len="sm"/>
          </a:ln>
        </p:spPr>
      </p:cxnSp>
      <p:cxnSp>
        <p:nvCxnSpPr>
          <p:cNvPr id="1069" name="Google Shape;1069;p68"/>
          <p:cNvCxnSpPr/>
          <p:nvPr/>
        </p:nvCxnSpPr>
        <p:spPr>
          <a:xfrm rot="10800000">
            <a:off x="4398257" y="2707271"/>
            <a:ext cx="0" cy="428626"/>
          </a:xfrm>
          <a:prstGeom prst="straightConnector1">
            <a:avLst/>
          </a:prstGeom>
          <a:noFill/>
          <a:ln w="9525" cap="flat" cmpd="dbl">
            <a:solidFill>
              <a:srgbClr val="FFFF00"/>
            </a:solidFill>
            <a:prstDash val="solid"/>
            <a:round/>
            <a:headEnd type="none" w="sm" len="sm"/>
            <a:tailEnd type="none" w="sm" len="sm"/>
          </a:ln>
        </p:spPr>
      </p:cxnSp>
      <p:cxnSp>
        <p:nvCxnSpPr>
          <p:cNvPr id="1070" name="Google Shape;1070;p68"/>
          <p:cNvCxnSpPr/>
          <p:nvPr/>
        </p:nvCxnSpPr>
        <p:spPr>
          <a:xfrm rot="10800000">
            <a:off x="4493505" y="2721556"/>
            <a:ext cx="0" cy="428626"/>
          </a:xfrm>
          <a:prstGeom prst="straightConnector1">
            <a:avLst/>
          </a:prstGeom>
          <a:noFill/>
          <a:ln w="9525" cap="flat" cmpd="dbl">
            <a:solidFill>
              <a:srgbClr val="FFFF00"/>
            </a:solidFill>
            <a:prstDash val="solid"/>
            <a:round/>
            <a:headEnd type="none" w="sm" len="sm"/>
            <a:tailEnd type="none" w="sm" len="sm"/>
          </a:ln>
        </p:spPr>
      </p:cxnSp>
      <p:cxnSp>
        <p:nvCxnSpPr>
          <p:cNvPr id="1071" name="Google Shape;1071;p68"/>
          <p:cNvCxnSpPr/>
          <p:nvPr/>
        </p:nvCxnSpPr>
        <p:spPr>
          <a:xfrm rot="10800000">
            <a:off x="4579230" y="2707271"/>
            <a:ext cx="0" cy="428626"/>
          </a:xfrm>
          <a:prstGeom prst="straightConnector1">
            <a:avLst/>
          </a:prstGeom>
          <a:noFill/>
          <a:ln w="9525" cap="flat" cmpd="dbl">
            <a:solidFill>
              <a:srgbClr val="FFFF00"/>
            </a:solidFill>
            <a:prstDash val="solid"/>
            <a:round/>
            <a:headEnd type="none" w="sm" len="sm"/>
            <a:tailEnd type="none" w="sm" len="sm"/>
          </a:ln>
        </p:spPr>
      </p:cxnSp>
      <p:cxnSp>
        <p:nvCxnSpPr>
          <p:cNvPr id="1072" name="Google Shape;1072;p68"/>
          <p:cNvCxnSpPr/>
          <p:nvPr/>
        </p:nvCxnSpPr>
        <p:spPr>
          <a:xfrm rot="10800000">
            <a:off x="4579230" y="3217356"/>
            <a:ext cx="0" cy="828176"/>
          </a:xfrm>
          <a:prstGeom prst="straightConnector1">
            <a:avLst/>
          </a:prstGeom>
          <a:noFill/>
          <a:ln w="9525" cap="flat" cmpd="dbl">
            <a:solidFill>
              <a:srgbClr val="FFFF00"/>
            </a:solidFill>
            <a:prstDash val="solid"/>
            <a:round/>
            <a:headEnd type="none" w="sm" len="sm"/>
            <a:tailEnd type="none" w="sm" len="sm"/>
          </a:ln>
        </p:spPr>
      </p:cxnSp>
      <p:pic>
        <p:nvPicPr>
          <p:cNvPr id="1073" name="Google Shape;1073;p68" descr="C:\Users\z.hammami\Documents\wit\March 2020\photos\20200304_125810.jpg"/>
          <p:cNvPicPr preferRelativeResize="0"/>
          <p:nvPr/>
        </p:nvPicPr>
        <p:blipFill rotWithShape="1">
          <a:blip r:embed="rId4">
            <a:alphaModFix/>
          </a:blip>
          <a:srcRect/>
          <a:stretch/>
        </p:blipFill>
        <p:spPr>
          <a:xfrm rot="5400000">
            <a:off x="7977824" y="3672172"/>
            <a:ext cx="1127580" cy="746723"/>
          </a:xfrm>
          <a:prstGeom prst="rect">
            <a:avLst/>
          </a:prstGeom>
          <a:noFill/>
          <a:ln>
            <a:noFill/>
          </a:ln>
        </p:spPr>
      </p:pic>
      <p:cxnSp>
        <p:nvCxnSpPr>
          <p:cNvPr id="1074" name="Google Shape;1074;p68"/>
          <p:cNvCxnSpPr/>
          <p:nvPr/>
        </p:nvCxnSpPr>
        <p:spPr>
          <a:xfrm>
            <a:off x="5021193" y="3173996"/>
            <a:ext cx="7620" cy="819149"/>
          </a:xfrm>
          <a:prstGeom prst="straightConnector1">
            <a:avLst/>
          </a:prstGeom>
          <a:noFill/>
          <a:ln w="25400" cap="flat" cmpd="sng">
            <a:solidFill>
              <a:schemeClr val="lt1"/>
            </a:solidFill>
            <a:prstDash val="solid"/>
            <a:round/>
            <a:headEnd type="triangle" w="med" len="med"/>
            <a:tailEnd type="triangle" w="med" len="med"/>
          </a:ln>
          <a:effectLst>
            <a:outerShdw blurRad="40000" dist="20000" dir="5400000" rotWithShape="0">
              <a:srgbClr val="000000">
                <a:alpha val="37647"/>
              </a:srgbClr>
            </a:outerShdw>
          </a:effectLst>
        </p:spPr>
      </p:cxnSp>
      <p:cxnSp>
        <p:nvCxnSpPr>
          <p:cNvPr id="1075" name="Google Shape;1075;p68"/>
          <p:cNvCxnSpPr/>
          <p:nvPr/>
        </p:nvCxnSpPr>
        <p:spPr>
          <a:xfrm>
            <a:off x="5005953" y="2651072"/>
            <a:ext cx="7620" cy="455999"/>
          </a:xfrm>
          <a:prstGeom prst="straightConnector1">
            <a:avLst/>
          </a:prstGeom>
          <a:noFill/>
          <a:ln w="25400" cap="flat" cmpd="sng">
            <a:solidFill>
              <a:schemeClr val="lt1"/>
            </a:solidFill>
            <a:prstDash val="solid"/>
            <a:round/>
            <a:headEnd type="triangle" w="med" len="med"/>
            <a:tailEnd type="triangle" w="med" len="med"/>
          </a:ln>
          <a:effectLst>
            <a:outerShdw blurRad="40000" dist="20000" dir="5400000" rotWithShape="0">
              <a:srgbClr val="000000">
                <a:alpha val="37647"/>
              </a:srgbClr>
            </a:outerShdw>
          </a:effectLst>
        </p:spPr>
      </p:cxnSp>
      <p:cxnSp>
        <p:nvCxnSpPr>
          <p:cNvPr id="1076" name="Google Shape;1076;p68"/>
          <p:cNvCxnSpPr/>
          <p:nvPr/>
        </p:nvCxnSpPr>
        <p:spPr>
          <a:xfrm rot="10800000">
            <a:off x="4674483" y="2702009"/>
            <a:ext cx="0" cy="428626"/>
          </a:xfrm>
          <a:prstGeom prst="straightConnector1">
            <a:avLst/>
          </a:prstGeom>
          <a:noFill/>
          <a:ln w="9525" cap="flat" cmpd="dbl">
            <a:solidFill>
              <a:srgbClr val="FFFF00"/>
            </a:solidFill>
            <a:prstDash val="solid"/>
            <a:round/>
            <a:headEnd type="none" w="sm" len="sm"/>
            <a:tailEnd type="none" w="sm" len="sm"/>
          </a:ln>
        </p:spPr>
      </p:cxnSp>
      <p:cxnSp>
        <p:nvCxnSpPr>
          <p:cNvPr id="1077" name="Google Shape;1077;p68"/>
          <p:cNvCxnSpPr/>
          <p:nvPr/>
        </p:nvCxnSpPr>
        <p:spPr>
          <a:xfrm rot="10800000">
            <a:off x="4679245" y="3197558"/>
            <a:ext cx="0" cy="752226"/>
          </a:xfrm>
          <a:prstGeom prst="straightConnector1">
            <a:avLst/>
          </a:prstGeom>
          <a:noFill/>
          <a:ln w="9525" cap="flat" cmpd="dbl">
            <a:solidFill>
              <a:srgbClr val="FFFF00"/>
            </a:solidFill>
            <a:prstDash val="solid"/>
            <a:round/>
            <a:headEnd type="none" w="sm" len="sm"/>
            <a:tailEnd type="none" w="sm" len="sm"/>
          </a:ln>
        </p:spPr>
      </p:cxnSp>
      <p:cxnSp>
        <p:nvCxnSpPr>
          <p:cNvPr id="1078" name="Google Shape;1078;p68"/>
          <p:cNvCxnSpPr/>
          <p:nvPr/>
        </p:nvCxnSpPr>
        <p:spPr>
          <a:xfrm rot="10800000">
            <a:off x="4788782" y="3197558"/>
            <a:ext cx="0" cy="752226"/>
          </a:xfrm>
          <a:prstGeom prst="straightConnector1">
            <a:avLst/>
          </a:prstGeom>
          <a:noFill/>
          <a:ln w="9525" cap="flat" cmpd="dbl">
            <a:solidFill>
              <a:srgbClr val="FFFF00"/>
            </a:solidFill>
            <a:prstDash val="solid"/>
            <a:round/>
            <a:headEnd type="none" w="sm" len="sm"/>
            <a:tailEnd type="none" w="sm" len="sm"/>
          </a:ln>
        </p:spPr>
      </p:cxnSp>
      <p:cxnSp>
        <p:nvCxnSpPr>
          <p:cNvPr id="1079" name="Google Shape;1079;p68"/>
          <p:cNvCxnSpPr/>
          <p:nvPr/>
        </p:nvCxnSpPr>
        <p:spPr>
          <a:xfrm rot="10800000">
            <a:off x="4888795" y="3173995"/>
            <a:ext cx="0" cy="752226"/>
          </a:xfrm>
          <a:prstGeom prst="straightConnector1">
            <a:avLst/>
          </a:prstGeom>
          <a:noFill/>
          <a:ln w="9525" cap="flat" cmpd="dbl">
            <a:solidFill>
              <a:srgbClr val="FFFF00"/>
            </a:solidFill>
            <a:prstDash val="solid"/>
            <a:round/>
            <a:headEnd type="none" w="sm" len="sm"/>
            <a:tailEnd type="none" w="sm" len="sm"/>
          </a:ln>
        </p:spPr>
      </p:cxnSp>
      <p:cxnSp>
        <p:nvCxnSpPr>
          <p:cNvPr id="1080" name="Google Shape;1080;p68"/>
          <p:cNvCxnSpPr/>
          <p:nvPr/>
        </p:nvCxnSpPr>
        <p:spPr>
          <a:xfrm rot="10800000">
            <a:off x="4988807" y="3173995"/>
            <a:ext cx="0" cy="752226"/>
          </a:xfrm>
          <a:prstGeom prst="straightConnector1">
            <a:avLst/>
          </a:prstGeom>
          <a:noFill/>
          <a:ln w="9525" cap="flat" cmpd="dbl">
            <a:solidFill>
              <a:srgbClr val="FFFF00"/>
            </a:solidFill>
            <a:prstDash val="solid"/>
            <a:round/>
            <a:headEnd type="none" w="sm" len="sm"/>
            <a:tailEnd type="none" w="sm" len="sm"/>
          </a:ln>
        </p:spPr>
      </p:cxnSp>
      <p:cxnSp>
        <p:nvCxnSpPr>
          <p:cNvPr id="1081" name="Google Shape;1081;p68"/>
          <p:cNvCxnSpPr/>
          <p:nvPr/>
        </p:nvCxnSpPr>
        <p:spPr>
          <a:xfrm rot="10800000">
            <a:off x="5079295" y="3173995"/>
            <a:ext cx="0" cy="775789"/>
          </a:xfrm>
          <a:prstGeom prst="straightConnector1">
            <a:avLst/>
          </a:prstGeom>
          <a:noFill/>
          <a:ln w="9525" cap="flat" cmpd="dbl">
            <a:solidFill>
              <a:srgbClr val="FFFF00"/>
            </a:solidFill>
            <a:prstDash val="solid"/>
            <a:round/>
            <a:headEnd type="none" w="sm" len="sm"/>
            <a:tailEnd type="none" w="sm" len="sm"/>
          </a:ln>
        </p:spPr>
      </p:cxnSp>
      <p:cxnSp>
        <p:nvCxnSpPr>
          <p:cNvPr id="1082" name="Google Shape;1082;p68"/>
          <p:cNvCxnSpPr/>
          <p:nvPr/>
        </p:nvCxnSpPr>
        <p:spPr>
          <a:xfrm rot="10800000">
            <a:off x="5160256" y="3173995"/>
            <a:ext cx="0" cy="828176"/>
          </a:xfrm>
          <a:prstGeom prst="straightConnector1">
            <a:avLst/>
          </a:prstGeom>
          <a:noFill/>
          <a:ln w="9525" cap="flat" cmpd="dbl">
            <a:solidFill>
              <a:srgbClr val="FFFF00"/>
            </a:solidFill>
            <a:prstDash val="solid"/>
            <a:round/>
            <a:headEnd type="none" w="sm" len="sm"/>
            <a:tailEnd type="none" w="sm" len="sm"/>
          </a:ln>
        </p:spPr>
      </p:cxnSp>
      <p:cxnSp>
        <p:nvCxnSpPr>
          <p:cNvPr id="1083" name="Google Shape;1083;p68"/>
          <p:cNvCxnSpPr/>
          <p:nvPr/>
        </p:nvCxnSpPr>
        <p:spPr>
          <a:xfrm rot="10800000">
            <a:off x="4788782" y="2692484"/>
            <a:ext cx="0" cy="428626"/>
          </a:xfrm>
          <a:prstGeom prst="straightConnector1">
            <a:avLst/>
          </a:prstGeom>
          <a:noFill/>
          <a:ln w="9525" cap="flat" cmpd="dbl">
            <a:solidFill>
              <a:srgbClr val="FFFF00"/>
            </a:solidFill>
            <a:prstDash val="solid"/>
            <a:round/>
            <a:headEnd type="none" w="sm" len="sm"/>
            <a:tailEnd type="none" w="sm" len="sm"/>
          </a:ln>
        </p:spPr>
      </p:cxnSp>
      <p:cxnSp>
        <p:nvCxnSpPr>
          <p:cNvPr id="1084" name="Google Shape;1084;p68"/>
          <p:cNvCxnSpPr/>
          <p:nvPr/>
        </p:nvCxnSpPr>
        <p:spPr>
          <a:xfrm rot="10800000">
            <a:off x="4888795" y="2692484"/>
            <a:ext cx="0" cy="428626"/>
          </a:xfrm>
          <a:prstGeom prst="straightConnector1">
            <a:avLst/>
          </a:prstGeom>
          <a:noFill/>
          <a:ln w="9525" cap="flat" cmpd="dbl">
            <a:solidFill>
              <a:srgbClr val="FFFF00"/>
            </a:solidFill>
            <a:prstDash val="solid"/>
            <a:round/>
            <a:headEnd type="none" w="sm" len="sm"/>
            <a:tailEnd type="none" w="sm" len="sm"/>
          </a:ln>
        </p:spPr>
      </p:cxnSp>
      <p:cxnSp>
        <p:nvCxnSpPr>
          <p:cNvPr id="1085" name="Google Shape;1085;p68"/>
          <p:cNvCxnSpPr/>
          <p:nvPr/>
        </p:nvCxnSpPr>
        <p:spPr>
          <a:xfrm rot="10800000">
            <a:off x="4974519" y="2687721"/>
            <a:ext cx="0" cy="428626"/>
          </a:xfrm>
          <a:prstGeom prst="straightConnector1">
            <a:avLst/>
          </a:prstGeom>
          <a:noFill/>
          <a:ln w="9525" cap="flat" cmpd="dbl">
            <a:solidFill>
              <a:srgbClr val="FFFF00"/>
            </a:solidFill>
            <a:prstDash val="solid"/>
            <a:round/>
            <a:headEnd type="none" w="sm" len="sm"/>
            <a:tailEnd type="none" w="sm" len="sm"/>
          </a:ln>
        </p:spPr>
      </p:cxnSp>
      <p:cxnSp>
        <p:nvCxnSpPr>
          <p:cNvPr id="1086" name="Google Shape;1086;p68"/>
          <p:cNvCxnSpPr/>
          <p:nvPr/>
        </p:nvCxnSpPr>
        <p:spPr>
          <a:xfrm rot="10800000">
            <a:off x="5074532" y="2663910"/>
            <a:ext cx="0" cy="428626"/>
          </a:xfrm>
          <a:prstGeom prst="straightConnector1">
            <a:avLst/>
          </a:prstGeom>
          <a:noFill/>
          <a:ln w="9525" cap="flat" cmpd="dbl">
            <a:solidFill>
              <a:srgbClr val="FFFF00"/>
            </a:solidFill>
            <a:prstDash val="solid"/>
            <a:round/>
            <a:headEnd type="none" w="sm" len="sm"/>
            <a:tailEnd type="none" w="sm" len="sm"/>
          </a:ln>
        </p:spPr>
      </p:cxnSp>
      <p:cxnSp>
        <p:nvCxnSpPr>
          <p:cNvPr id="1087" name="Google Shape;1087;p68"/>
          <p:cNvCxnSpPr/>
          <p:nvPr/>
        </p:nvCxnSpPr>
        <p:spPr>
          <a:xfrm rot="10800000">
            <a:off x="5169780" y="2678195"/>
            <a:ext cx="0" cy="428626"/>
          </a:xfrm>
          <a:prstGeom prst="straightConnector1">
            <a:avLst/>
          </a:prstGeom>
          <a:noFill/>
          <a:ln w="9525" cap="flat" cmpd="dbl">
            <a:solidFill>
              <a:srgbClr val="FFFF00"/>
            </a:solidFill>
            <a:prstDash val="solid"/>
            <a:round/>
            <a:headEnd type="none" w="sm" len="sm"/>
            <a:tailEnd type="none" w="sm" len="sm"/>
          </a:ln>
        </p:spPr>
      </p:cxnSp>
      <p:cxnSp>
        <p:nvCxnSpPr>
          <p:cNvPr id="1088" name="Google Shape;1088;p68"/>
          <p:cNvCxnSpPr/>
          <p:nvPr/>
        </p:nvCxnSpPr>
        <p:spPr>
          <a:xfrm rot="10800000">
            <a:off x="5255505" y="2663910"/>
            <a:ext cx="0" cy="428626"/>
          </a:xfrm>
          <a:prstGeom prst="straightConnector1">
            <a:avLst/>
          </a:prstGeom>
          <a:noFill/>
          <a:ln w="9525" cap="flat" cmpd="dbl">
            <a:solidFill>
              <a:srgbClr val="FFFF00"/>
            </a:solidFill>
            <a:prstDash val="solid"/>
            <a:round/>
            <a:headEnd type="none" w="sm" len="sm"/>
            <a:tailEnd type="none" w="sm" len="sm"/>
          </a:ln>
        </p:spPr>
      </p:cxnSp>
      <p:cxnSp>
        <p:nvCxnSpPr>
          <p:cNvPr id="1089" name="Google Shape;1089;p68"/>
          <p:cNvCxnSpPr/>
          <p:nvPr/>
        </p:nvCxnSpPr>
        <p:spPr>
          <a:xfrm rot="10800000">
            <a:off x="5255505" y="3173995"/>
            <a:ext cx="0" cy="828176"/>
          </a:xfrm>
          <a:prstGeom prst="straightConnector1">
            <a:avLst/>
          </a:prstGeom>
          <a:noFill/>
          <a:ln w="9525" cap="flat" cmpd="dbl">
            <a:solidFill>
              <a:srgbClr val="FFFF00"/>
            </a:solidFill>
            <a:prstDash val="solid"/>
            <a:round/>
            <a:headEnd type="none" w="sm" len="sm"/>
            <a:tailEnd type="none" w="sm" len="sm"/>
          </a:ln>
        </p:spPr>
      </p:cxnSp>
      <p:cxnSp>
        <p:nvCxnSpPr>
          <p:cNvPr id="1090" name="Google Shape;1090;p68"/>
          <p:cNvCxnSpPr/>
          <p:nvPr/>
        </p:nvCxnSpPr>
        <p:spPr>
          <a:xfrm rot="10800000">
            <a:off x="5360283" y="2658649"/>
            <a:ext cx="0" cy="428626"/>
          </a:xfrm>
          <a:prstGeom prst="straightConnector1">
            <a:avLst/>
          </a:prstGeom>
          <a:noFill/>
          <a:ln w="9525" cap="flat" cmpd="dbl">
            <a:solidFill>
              <a:srgbClr val="FFFF00"/>
            </a:solidFill>
            <a:prstDash val="solid"/>
            <a:round/>
            <a:headEnd type="none" w="sm" len="sm"/>
            <a:tailEnd type="none" w="sm" len="sm"/>
          </a:ln>
        </p:spPr>
      </p:cxnSp>
      <p:cxnSp>
        <p:nvCxnSpPr>
          <p:cNvPr id="1091" name="Google Shape;1091;p68"/>
          <p:cNvCxnSpPr/>
          <p:nvPr/>
        </p:nvCxnSpPr>
        <p:spPr>
          <a:xfrm rot="10800000">
            <a:off x="5365045" y="3154198"/>
            <a:ext cx="0" cy="847973"/>
          </a:xfrm>
          <a:prstGeom prst="straightConnector1">
            <a:avLst/>
          </a:prstGeom>
          <a:noFill/>
          <a:ln w="9525" cap="flat" cmpd="dbl">
            <a:solidFill>
              <a:srgbClr val="FFFF00"/>
            </a:solidFill>
            <a:prstDash val="solid"/>
            <a:round/>
            <a:headEnd type="none" w="sm" len="sm"/>
            <a:tailEnd type="none" w="sm" len="sm"/>
          </a:ln>
        </p:spPr>
      </p:cxnSp>
      <p:cxnSp>
        <p:nvCxnSpPr>
          <p:cNvPr id="1092" name="Google Shape;1092;p68"/>
          <p:cNvCxnSpPr/>
          <p:nvPr/>
        </p:nvCxnSpPr>
        <p:spPr>
          <a:xfrm rot="10800000">
            <a:off x="5474582" y="3154198"/>
            <a:ext cx="0" cy="847973"/>
          </a:xfrm>
          <a:prstGeom prst="straightConnector1">
            <a:avLst/>
          </a:prstGeom>
          <a:noFill/>
          <a:ln w="9525" cap="flat" cmpd="dbl">
            <a:solidFill>
              <a:srgbClr val="FFFF00"/>
            </a:solidFill>
            <a:prstDash val="solid"/>
            <a:round/>
            <a:headEnd type="none" w="sm" len="sm"/>
            <a:tailEnd type="none" w="sm" len="sm"/>
          </a:ln>
        </p:spPr>
      </p:cxnSp>
      <p:cxnSp>
        <p:nvCxnSpPr>
          <p:cNvPr id="1093" name="Google Shape;1093;p68"/>
          <p:cNvCxnSpPr/>
          <p:nvPr/>
        </p:nvCxnSpPr>
        <p:spPr>
          <a:xfrm rot="10800000">
            <a:off x="5574595" y="3130635"/>
            <a:ext cx="0" cy="871536"/>
          </a:xfrm>
          <a:prstGeom prst="straightConnector1">
            <a:avLst/>
          </a:prstGeom>
          <a:noFill/>
          <a:ln w="9525" cap="flat" cmpd="dbl">
            <a:solidFill>
              <a:srgbClr val="FFFF00"/>
            </a:solidFill>
            <a:prstDash val="solid"/>
            <a:round/>
            <a:headEnd type="none" w="sm" len="sm"/>
            <a:tailEnd type="none" w="sm" len="sm"/>
          </a:ln>
        </p:spPr>
      </p:cxnSp>
      <p:cxnSp>
        <p:nvCxnSpPr>
          <p:cNvPr id="1094" name="Google Shape;1094;p68"/>
          <p:cNvCxnSpPr/>
          <p:nvPr/>
        </p:nvCxnSpPr>
        <p:spPr>
          <a:xfrm rot="10800000">
            <a:off x="5674607" y="3130635"/>
            <a:ext cx="0" cy="871536"/>
          </a:xfrm>
          <a:prstGeom prst="straightConnector1">
            <a:avLst/>
          </a:prstGeom>
          <a:noFill/>
          <a:ln w="9525" cap="flat" cmpd="dbl">
            <a:solidFill>
              <a:srgbClr val="FFFF00"/>
            </a:solidFill>
            <a:prstDash val="solid"/>
            <a:round/>
            <a:headEnd type="none" w="sm" len="sm"/>
            <a:tailEnd type="none" w="sm" len="sm"/>
          </a:ln>
        </p:spPr>
      </p:cxnSp>
      <p:cxnSp>
        <p:nvCxnSpPr>
          <p:cNvPr id="1095" name="Google Shape;1095;p68"/>
          <p:cNvCxnSpPr/>
          <p:nvPr/>
        </p:nvCxnSpPr>
        <p:spPr>
          <a:xfrm rot="10800000" flipH="1">
            <a:off x="5760332" y="3130636"/>
            <a:ext cx="4763" cy="871535"/>
          </a:xfrm>
          <a:prstGeom prst="straightConnector1">
            <a:avLst/>
          </a:prstGeom>
          <a:noFill/>
          <a:ln w="9525" cap="flat" cmpd="dbl">
            <a:solidFill>
              <a:srgbClr val="FFFF00"/>
            </a:solidFill>
            <a:prstDash val="solid"/>
            <a:round/>
            <a:headEnd type="none" w="sm" len="sm"/>
            <a:tailEnd type="none" w="sm" len="sm"/>
          </a:ln>
        </p:spPr>
      </p:cxnSp>
      <p:cxnSp>
        <p:nvCxnSpPr>
          <p:cNvPr id="1096" name="Google Shape;1096;p68"/>
          <p:cNvCxnSpPr/>
          <p:nvPr/>
        </p:nvCxnSpPr>
        <p:spPr>
          <a:xfrm rot="10800000">
            <a:off x="5846056" y="3130635"/>
            <a:ext cx="0" cy="828176"/>
          </a:xfrm>
          <a:prstGeom prst="straightConnector1">
            <a:avLst/>
          </a:prstGeom>
          <a:noFill/>
          <a:ln w="9525" cap="flat" cmpd="dbl">
            <a:solidFill>
              <a:srgbClr val="FFFF00"/>
            </a:solidFill>
            <a:prstDash val="solid"/>
            <a:round/>
            <a:headEnd type="none" w="sm" len="sm"/>
            <a:tailEnd type="none" w="sm" len="sm"/>
          </a:ln>
        </p:spPr>
      </p:cxnSp>
      <p:cxnSp>
        <p:nvCxnSpPr>
          <p:cNvPr id="1097" name="Google Shape;1097;p68"/>
          <p:cNvCxnSpPr/>
          <p:nvPr/>
        </p:nvCxnSpPr>
        <p:spPr>
          <a:xfrm rot="10800000">
            <a:off x="5474582" y="2649124"/>
            <a:ext cx="0" cy="428626"/>
          </a:xfrm>
          <a:prstGeom prst="straightConnector1">
            <a:avLst/>
          </a:prstGeom>
          <a:noFill/>
          <a:ln w="9525" cap="flat" cmpd="dbl">
            <a:solidFill>
              <a:srgbClr val="FFFF00"/>
            </a:solidFill>
            <a:prstDash val="solid"/>
            <a:round/>
            <a:headEnd type="none" w="sm" len="sm"/>
            <a:tailEnd type="none" w="sm" len="sm"/>
          </a:ln>
        </p:spPr>
      </p:cxnSp>
      <p:cxnSp>
        <p:nvCxnSpPr>
          <p:cNvPr id="1098" name="Google Shape;1098;p68"/>
          <p:cNvCxnSpPr/>
          <p:nvPr/>
        </p:nvCxnSpPr>
        <p:spPr>
          <a:xfrm rot="10800000">
            <a:off x="5574595" y="2649124"/>
            <a:ext cx="0" cy="428626"/>
          </a:xfrm>
          <a:prstGeom prst="straightConnector1">
            <a:avLst/>
          </a:prstGeom>
          <a:noFill/>
          <a:ln w="9525" cap="flat" cmpd="dbl">
            <a:solidFill>
              <a:srgbClr val="FFFF00"/>
            </a:solidFill>
            <a:prstDash val="solid"/>
            <a:round/>
            <a:headEnd type="none" w="sm" len="sm"/>
            <a:tailEnd type="none" w="sm" len="sm"/>
          </a:ln>
        </p:spPr>
      </p:cxnSp>
      <p:cxnSp>
        <p:nvCxnSpPr>
          <p:cNvPr id="1099" name="Google Shape;1099;p68"/>
          <p:cNvCxnSpPr/>
          <p:nvPr/>
        </p:nvCxnSpPr>
        <p:spPr>
          <a:xfrm rot="10800000">
            <a:off x="5660319" y="2644361"/>
            <a:ext cx="0" cy="428626"/>
          </a:xfrm>
          <a:prstGeom prst="straightConnector1">
            <a:avLst/>
          </a:prstGeom>
          <a:noFill/>
          <a:ln w="9525" cap="flat" cmpd="dbl">
            <a:solidFill>
              <a:srgbClr val="FFFF00"/>
            </a:solidFill>
            <a:prstDash val="solid"/>
            <a:round/>
            <a:headEnd type="none" w="sm" len="sm"/>
            <a:tailEnd type="none" w="sm" len="sm"/>
          </a:ln>
        </p:spPr>
      </p:cxnSp>
      <p:cxnSp>
        <p:nvCxnSpPr>
          <p:cNvPr id="1100" name="Google Shape;1100;p68"/>
          <p:cNvCxnSpPr/>
          <p:nvPr/>
        </p:nvCxnSpPr>
        <p:spPr>
          <a:xfrm rot="10800000">
            <a:off x="5760332" y="2620550"/>
            <a:ext cx="0" cy="428626"/>
          </a:xfrm>
          <a:prstGeom prst="straightConnector1">
            <a:avLst/>
          </a:prstGeom>
          <a:noFill/>
          <a:ln w="9525" cap="flat" cmpd="dbl">
            <a:solidFill>
              <a:srgbClr val="FFFF00"/>
            </a:solidFill>
            <a:prstDash val="solid"/>
            <a:round/>
            <a:headEnd type="none" w="sm" len="sm"/>
            <a:tailEnd type="none" w="sm" len="sm"/>
          </a:ln>
        </p:spPr>
      </p:cxnSp>
      <p:cxnSp>
        <p:nvCxnSpPr>
          <p:cNvPr id="1101" name="Google Shape;1101;p68"/>
          <p:cNvCxnSpPr/>
          <p:nvPr/>
        </p:nvCxnSpPr>
        <p:spPr>
          <a:xfrm rot="10800000">
            <a:off x="5855580" y="2634835"/>
            <a:ext cx="0" cy="428626"/>
          </a:xfrm>
          <a:prstGeom prst="straightConnector1">
            <a:avLst/>
          </a:prstGeom>
          <a:noFill/>
          <a:ln w="9525" cap="flat" cmpd="dbl">
            <a:solidFill>
              <a:srgbClr val="FFFF00"/>
            </a:solidFill>
            <a:prstDash val="solid"/>
            <a:round/>
            <a:headEnd type="none" w="sm" len="sm"/>
            <a:tailEnd type="none" w="sm" len="sm"/>
          </a:ln>
        </p:spPr>
      </p:cxnSp>
      <p:cxnSp>
        <p:nvCxnSpPr>
          <p:cNvPr id="1102" name="Google Shape;1102;p68"/>
          <p:cNvCxnSpPr/>
          <p:nvPr/>
        </p:nvCxnSpPr>
        <p:spPr>
          <a:xfrm rot="10800000">
            <a:off x="5941305" y="2620550"/>
            <a:ext cx="0" cy="428626"/>
          </a:xfrm>
          <a:prstGeom prst="straightConnector1">
            <a:avLst/>
          </a:prstGeom>
          <a:noFill/>
          <a:ln w="9525" cap="flat" cmpd="dbl">
            <a:solidFill>
              <a:srgbClr val="FFFF00"/>
            </a:solidFill>
            <a:prstDash val="solid"/>
            <a:round/>
            <a:headEnd type="none" w="sm" len="sm"/>
            <a:tailEnd type="none" w="sm" len="sm"/>
          </a:ln>
        </p:spPr>
      </p:cxnSp>
      <p:cxnSp>
        <p:nvCxnSpPr>
          <p:cNvPr id="1103" name="Google Shape;1103;p68"/>
          <p:cNvCxnSpPr/>
          <p:nvPr/>
        </p:nvCxnSpPr>
        <p:spPr>
          <a:xfrm rot="10800000">
            <a:off x="5941305" y="3130635"/>
            <a:ext cx="0" cy="828176"/>
          </a:xfrm>
          <a:prstGeom prst="straightConnector1">
            <a:avLst/>
          </a:prstGeom>
          <a:noFill/>
          <a:ln w="9525" cap="flat" cmpd="dbl">
            <a:solidFill>
              <a:srgbClr val="FFFF00"/>
            </a:solidFill>
            <a:prstDash val="solid"/>
            <a:round/>
            <a:headEnd type="none" w="sm" len="sm"/>
            <a:tailEnd type="none" w="sm" len="sm"/>
          </a:ln>
        </p:spPr>
      </p:cxnSp>
      <p:cxnSp>
        <p:nvCxnSpPr>
          <p:cNvPr id="1104" name="Google Shape;1104;p68"/>
          <p:cNvCxnSpPr/>
          <p:nvPr/>
        </p:nvCxnSpPr>
        <p:spPr>
          <a:xfrm rot="10800000">
            <a:off x="6055608" y="2591475"/>
            <a:ext cx="0" cy="428626"/>
          </a:xfrm>
          <a:prstGeom prst="straightConnector1">
            <a:avLst/>
          </a:prstGeom>
          <a:noFill/>
          <a:ln w="9525" cap="flat" cmpd="dbl">
            <a:solidFill>
              <a:srgbClr val="FFFF00"/>
            </a:solidFill>
            <a:prstDash val="solid"/>
            <a:round/>
            <a:headEnd type="none" w="sm" len="sm"/>
            <a:tailEnd type="none" w="sm" len="sm"/>
          </a:ln>
        </p:spPr>
      </p:cxnSp>
      <p:cxnSp>
        <p:nvCxnSpPr>
          <p:cNvPr id="1105" name="Google Shape;1105;p68"/>
          <p:cNvCxnSpPr/>
          <p:nvPr/>
        </p:nvCxnSpPr>
        <p:spPr>
          <a:xfrm rot="10800000" flipH="1">
            <a:off x="6060370" y="3111835"/>
            <a:ext cx="4762" cy="846976"/>
          </a:xfrm>
          <a:prstGeom prst="straightConnector1">
            <a:avLst/>
          </a:prstGeom>
          <a:noFill/>
          <a:ln w="9525" cap="flat" cmpd="dbl">
            <a:solidFill>
              <a:srgbClr val="FFFF00"/>
            </a:solidFill>
            <a:prstDash val="solid"/>
            <a:round/>
            <a:headEnd type="none" w="sm" len="sm"/>
            <a:tailEnd type="none" w="sm" len="sm"/>
          </a:ln>
        </p:spPr>
      </p:cxnSp>
      <p:cxnSp>
        <p:nvCxnSpPr>
          <p:cNvPr id="1106" name="Google Shape;1106;p68"/>
          <p:cNvCxnSpPr/>
          <p:nvPr/>
        </p:nvCxnSpPr>
        <p:spPr>
          <a:xfrm rot="10800000">
            <a:off x="6174668" y="3121110"/>
            <a:ext cx="0" cy="848472"/>
          </a:xfrm>
          <a:prstGeom prst="straightConnector1">
            <a:avLst/>
          </a:prstGeom>
          <a:noFill/>
          <a:ln w="9525" cap="flat" cmpd="dbl">
            <a:solidFill>
              <a:srgbClr val="FFFF00"/>
            </a:solidFill>
            <a:prstDash val="solid"/>
            <a:round/>
            <a:headEnd type="none" w="sm" len="sm"/>
            <a:tailEnd type="none" w="sm" len="sm"/>
          </a:ln>
        </p:spPr>
      </p:cxnSp>
      <p:cxnSp>
        <p:nvCxnSpPr>
          <p:cNvPr id="1107" name="Google Shape;1107;p68"/>
          <p:cNvCxnSpPr/>
          <p:nvPr/>
        </p:nvCxnSpPr>
        <p:spPr>
          <a:xfrm rot="10800000">
            <a:off x="6269920" y="3087024"/>
            <a:ext cx="0" cy="862760"/>
          </a:xfrm>
          <a:prstGeom prst="straightConnector1">
            <a:avLst/>
          </a:prstGeom>
          <a:noFill/>
          <a:ln w="9525" cap="flat" cmpd="dbl">
            <a:solidFill>
              <a:srgbClr val="FFFF00"/>
            </a:solidFill>
            <a:prstDash val="solid"/>
            <a:round/>
            <a:headEnd type="none" w="sm" len="sm"/>
            <a:tailEnd type="none" w="sm" len="sm"/>
          </a:ln>
        </p:spPr>
      </p:cxnSp>
      <p:cxnSp>
        <p:nvCxnSpPr>
          <p:cNvPr id="1108" name="Google Shape;1108;p68"/>
          <p:cNvCxnSpPr/>
          <p:nvPr/>
        </p:nvCxnSpPr>
        <p:spPr>
          <a:xfrm rot="10800000">
            <a:off x="6369932" y="3063461"/>
            <a:ext cx="0" cy="886323"/>
          </a:xfrm>
          <a:prstGeom prst="straightConnector1">
            <a:avLst/>
          </a:prstGeom>
          <a:noFill/>
          <a:ln w="9525" cap="flat" cmpd="dbl">
            <a:solidFill>
              <a:srgbClr val="FFFF00"/>
            </a:solidFill>
            <a:prstDash val="solid"/>
            <a:round/>
            <a:headEnd type="none" w="sm" len="sm"/>
            <a:tailEnd type="none" w="sm" len="sm"/>
          </a:ln>
        </p:spPr>
      </p:cxnSp>
      <p:cxnSp>
        <p:nvCxnSpPr>
          <p:cNvPr id="1109" name="Google Shape;1109;p68"/>
          <p:cNvCxnSpPr/>
          <p:nvPr/>
        </p:nvCxnSpPr>
        <p:spPr>
          <a:xfrm rot="10800000">
            <a:off x="6460420" y="3063462"/>
            <a:ext cx="0" cy="828175"/>
          </a:xfrm>
          <a:prstGeom prst="straightConnector1">
            <a:avLst/>
          </a:prstGeom>
          <a:noFill/>
          <a:ln w="9525" cap="flat" cmpd="dbl">
            <a:solidFill>
              <a:srgbClr val="FFFF00"/>
            </a:solidFill>
            <a:prstDash val="solid"/>
            <a:round/>
            <a:headEnd type="none" w="sm" len="sm"/>
            <a:tailEnd type="none" w="sm" len="sm"/>
          </a:ln>
        </p:spPr>
      </p:cxnSp>
      <p:cxnSp>
        <p:nvCxnSpPr>
          <p:cNvPr id="1110" name="Google Shape;1110;p68"/>
          <p:cNvCxnSpPr/>
          <p:nvPr/>
        </p:nvCxnSpPr>
        <p:spPr>
          <a:xfrm rot="10800000">
            <a:off x="6541381" y="3063461"/>
            <a:ext cx="0" cy="828176"/>
          </a:xfrm>
          <a:prstGeom prst="straightConnector1">
            <a:avLst/>
          </a:prstGeom>
          <a:noFill/>
          <a:ln w="9525" cap="flat" cmpd="dbl">
            <a:solidFill>
              <a:srgbClr val="FFFF00"/>
            </a:solidFill>
            <a:prstDash val="solid"/>
            <a:round/>
            <a:headEnd type="none" w="sm" len="sm"/>
            <a:tailEnd type="none" w="sm" len="sm"/>
          </a:ln>
        </p:spPr>
      </p:cxnSp>
      <p:cxnSp>
        <p:nvCxnSpPr>
          <p:cNvPr id="1111" name="Google Shape;1111;p68"/>
          <p:cNvCxnSpPr/>
          <p:nvPr/>
        </p:nvCxnSpPr>
        <p:spPr>
          <a:xfrm rot="10800000" flipH="1">
            <a:off x="6169907" y="2240545"/>
            <a:ext cx="4761" cy="822917"/>
          </a:xfrm>
          <a:prstGeom prst="straightConnector1">
            <a:avLst/>
          </a:prstGeom>
          <a:noFill/>
          <a:ln w="9525" cap="flat" cmpd="dbl">
            <a:solidFill>
              <a:srgbClr val="FFFF00"/>
            </a:solidFill>
            <a:prstDash val="solid"/>
            <a:round/>
            <a:headEnd type="none" w="sm" len="sm"/>
            <a:tailEnd type="none" w="sm" len="sm"/>
          </a:ln>
        </p:spPr>
      </p:cxnSp>
      <p:cxnSp>
        <p:nvCxnSpPr>
          <p:cNvPr id="1112" name="Google Shape;1112;p68"/>
          <p:cNvCxnSpPr/>
          <p:nvPr/>
        </p:nvCxnSpPr>
        <p:spPr>
          <a:xfrm rot="10800000">
            <a:off x="6269920" y="2240545"/>
            <a:ext cx="0" cy="808631"/>
          </a:xfrm>
          <a:prstGeom prst="straightConnector1">
            <a:avLst/>
          </a:prstGeom>
          <a:noFill/>
          <a:ln w="9525" cap="flat" cmpd="dbl">
            <a:solidFill>
              <a:srgbClr val="FFFF00"/>
            </a:solidFill>
            <a:prstDash val="solid"/>
            <a:round/>
            <a:headEnd type="none" w="sm" len="sm"/>
            <a:tailEnd type="none" w="sm" len="sm"/>
          </a:ln>
        </p:spPr>
      </p:cxnSp>
      <p:cxnSp>
        <p:nvCxnSpPr>
          <p:cNvPr id="1113" name="Google Shape;1113;p68"/>
          <p:cNvCxnSpPr/>
          <p:nvPr/>
        </p:nvCxnSpPr>
        <p:spPr>
          <a:xfrm rot="10800000">
            <a:off x="6355644" y="2240545"/>
            <a:ext cx="0" cy="799602"/>
          </a:xfrm>
          <a:prstGeom prst="straightConnector1">
            <a:avLst/>
          </a:prstGeom>
          <a:noFill/>
          <a:ln w="9525" cap="flat" cmpd="dbl">
            <a:solidFill>
              <a:srgbClr val="FFFF00"/>
            </a:solidFill>
            <a:prstDash val="solid"/>
            <a:round/>
            <a:headEnd type="none" w="sm" len="sm"/>
            <a:tailEnd type="none" w="sm" len="sm"/>
          </a:ln>
        </p:spPr>
      </p:cxnSp>
      <p:cxnSp>
        <p:nvCxnSpPr>
          <p:cNvPr id="1114" name="Google Shape;1114;p68"/>
          <p:cNvCxnSpPr/>
          <p:nvPr/>
        </p:nvCxnSpPr>
        <p:spPr>
          <a:xfrm rot="10800000" flipH="1">
            <a:off x="6455657" y="2183395"/>
            <a:ext cx="4763" cy="798607"/>
          </a:xfrm>
          <a:prstGeom prst="straightConnector1">
            <a:avLst/>
          </a:prstGeom>
          <a:noFill/>
          <a:ln w="9525" cap="flat" cmpd="dbl">
            <a:solidFill>
              <a:srgbClr val="FFFF00"/>
            </a:solidFill>
            <a:prstDash val="solid"/>
            <a:round/>
            <a:headEnd type="none" w="sm" len="sm"/>
            <a:tailEnd type="none" w="sm" len="sm"/>
          </a:ln>
        </p:spPr>
      </p:cxnSp>
      <p:cxnSp>
        <p:nvCxnSpPr>
          <p:cNvPr id="1115" name="Google Shape;1115;p68"/>
          <p:cNvCxnSpPr/>
          <p:nvPr/>
        </p:nvCxnSpPr>
        <p:spPr>
          <a:xfrm rot="10800000">
            <a:off x="6550905" y="2183395"/>
            <a:ext cx="0" cy="812892"/>
          </a:xfrm>
          <a:prstGeom prst="straightConnector1">
            <a:avLst/>
          </a:prstGeom>
          <a:noFill/>
          <a:ln w="9525" cap="flat" cmpd="dbl">
            <a:solidFill>
              <a:srgbClr val="FFFF00"/>
            </a:solidFill>
            <a:prstDash val="solid"/>
            <a:round/>
            <a:headEnd type="none" w="sm" len="sm"/>
            <a:tailEnd type="none" w="sm" len="sm"/>
          </a:ln>
        </p:spPr>
      </p:cxnSp>
      <p:cxnSp>
        <p:nvCxnSpPr>
          <p:cNvPr id="1116" name="Google Shape;1116;p68"/>
          <p:cNvCxnSpPr/>
          <p:nvPr/>
        </p:nvCxnSpPr>
        <p:spPr>
          <a:xfrm rot="10800000">
            <a:off x="6636630" y="2183395"/>
            <a:ext cx="0" cy="798607"/>
          </a:xfrm>
          <a:prstGeom prst="straightConnector1">
            <a:avLst/>
          </a:prstGeom>
          <a:noFill/>
          <a:ln w="9525" cap="flat" cmpd="dbl">
            <a:solidFill>
              <a:srgbClr val="FFFF00"/>
            </a:solidFill>
            <a:prstDash val="solid"/>
            <a:round/>
            <a:headEnd type="none" w="sm" len="sm"/>
            <a:tailEnd type="none" w="sm" len="sm"/>
          </a:ln>
        </p:spPr>
      </p:cxnSp>
      <p:cxnSp>
        <p:nvCxnSpPr>
          <p:cNvPr id="1117" name="Google Shape;1117;p68"/>
          <p:cNvCxnSpPr/>
          <p:nvPr/>
        </p:nvCxnSpPr>
        <p:spPr>
          <a:xfrm rot="10800000">
            <a:off x="6636630" y="3063461"/>
            <a:ext cx="0" cy="828176"/>
          </a:xfrm>
          <a:prstGeom prst="straightConnector1">
            <a:avLst/>
          </a:prstGeom>
          <a:noFill/>
          <a:ln w="9525" cap="flat" cmpd="dbl">
            <a:solidFill>
              <a:srgbClr val="FFFF00"/>
            </a:solidFill>
            <a:prstDash val="solid"/>
            <a:round/>
            <a:headEnd type="none" w="sm" len="sm"/>
            <a:tailEnd type="none" w="sm" len="sm"/>
          </a:ln>
        </p:spPr>
      </p:cxnSp>
      <p:cxnSp>
        <p:nvCxnSpPr>
          <p:cNvPr id="1118" name="Google Shape;1118;p68"/>
          <p:cNvCxnSpPr/>
          <p:nvPr/>
        </p:nvCxnSpPr>
        <p:spPr>
          <a:xfrm rot="10800000">
            <a:off x="6708063" y="3097795"/>
            <a:ext cx="0" cy="848472"/>
          </a:xfrm>
          <a:prstGeom prst="straightConnector1">
            <a:avLst/>
          </a:prstGeom>
          <a:noFill/>
          <a:ln w="9525" cap="flat" cmpd="dbl">
            <a:solidFill>
              <a:srgbClr val="FFFF00"/>
            </a:solidFill>
            <a:prstDash val="solid"/>
            <a:round/>
            <a:headEnd type="none" w="sm" len="sm"/>
            <a:tailEnd type="none" w="sm" len="sm"/>
          </a:ln>
        </p:spPr>
      </p:cxnSp>
      <p:cxnSp>
        <p:nvCxnSpPr>
          <p:cNvPr id="1119" name="Google Shape;1119;p68"/>
          <p:cNvCxnSpPr/>
          <p:nvPr/>
        </p:nvCxnSpPr>
        <p:spPr>
          <a:xfrm rot="10800000">
            <a:off x="6803315" y="3063709"/>
            <a:ext cx="0" cy="862760"/>
          </a:xfrm>
          <a:prstGeom prst="straightConnector1">
            <a:avLst/>
          </a:prstGeom>
          <a:noFill/>
          <a:ln w="9525" cap="flat" cmpd="dbl">
            <a:solidFill>
              <a:srgbClr val="FFFF00"/>
            </a:solidFill>
            <a:prstDash val="solid"/>
            <a:round/>
            <a:headEnd type="none" w="sm" len="sm"/>
            <a:tailEnd type="none" w="sm" len="sm"/>
          </a:ln>
        </p:spPr>
      </p:cxnSp>
      <p:cxnSp>
        <p:nvCxnSpPr>
          <p:cNvPr id="1120" name="Google Shape;1120;p68"/>
          <p:cNvCxnSpPr/>
          <p:nvPr/>
        </p:nvCxnSpPr>
        <p:spPr>
          <a:xfrm rot="10800000">
            <a:off x="6903327" y="3040146"/>
            <a:ext cx="0" cy="886323"/>
          </a:xfrm>
          <a:prstGeom prst="straightConnector1">
            <a:avLst/>
          </a:prstGeom>
          <a:noFill/>
          <a:ln w="9525" cap="flat" cmpd="dbl">
            <a:solidFill>
              <a:srgbClr val="FFFF00"/>
            </a:solidFill>
            <a:prstDash val="solid"/>
            <a:round/>
            <a:headEnd type="none" w="sm" len="sm"/>
            <a:tailEnd type="none" w="sm" len="sm"/>
          </a:ln>
        </p:spPr>
      </p:cxnSp>
      <p:cxnSp>
        <p:nvCxnSpPr>
          <p:cNvPr id="1121" name="Google Shape;1121;p68"/>
          <p:cNvCxnSpPr/>
          <p:nvPr/>
        </p:nvCxnSpPr>
        <p:spPr>
          <a:xfrm rot="10800000">
            <a:off x="6993815" y="3040147"/>
            <a:ext cx="0" cy="828175"/>
          </a:xfrm>
          <a:prstGeom prst="straightConnector1">
            <a:avLst/>
          </a:prstGeom>
          <a:noFill/>
          <a:ln w="9525" cap="flat" cmpd="dbl">
            <a:solidFill>
              <a:srgbClr val="FFFF00"/>
            </a:solidFill>
            <a:prstDash val="solid"/>
            <a:round/>
            <a:headEnd type="none" w="sm" len="sm"/>
            <a:tailEnd type="none" w="sm" len="sm"/>
          </a:ln>
        </p:spPr>
      </p:cxnSp>
      <p:cxnSp>
        <p:nvCxnSpPr>
          <p:cNvPr id="1122" name="Google Shape;1122;p68"/>
          <p:cNvCxnSpPr/>
          <p:nvPr/>
        </p:nvCxnSpPr>
        <p:spPr>
          <a:xfrm rot="10800000">
            <a:off x="7074776" y="3040146"/>
            <a:ext cx="0" cy="828176"/>
          </a:xfrm>
          <a:prstGeom prst="straightConnector1">
            <a:avLst/>
          </a:prstGeom>
          <a:noFill/>
          <a:ln w="9525" cap="flat" cmpd="dbl">
            <a:solidFill>
              <a:srgbClr val="FFFF00"/>
            </a:solidFill>
            <a:prstDash val="solid"/>
            <a:round/>
            <a:headEnd type="none" w="sm" len="sm"/>
            <a:tailEnd type="none" w="sm" len="sm"/>
          </a:ln>
        </p:spPr>
      </p:cxnSp>
      <p:cxnSp>
        <p:nvCxnSpPr>
          <p:cNvPr id="1123" name="Google Shape;1123;p68"/>
          <p:cNvCxnSpPr/>
          <p:nvPr/>
        </p:nvCxnSpPr>
        <p:spPr>
          <a:xfrm rot="10800000" flipH="1">
            <a:off x="6703302" y="2217230"/>
            <a:ext cx="4761" cy="822917"/>
          </a:xfrm>
          <a:prstGeom prst="straightConnector1">
            <a:avLst/>
          </a:prstGeom>
          <a:noFill/>
          <a:ln w="9525" cap="flat" cmpd="dbl">
            <a:solidFill>
              <a:srgbClr val="FFFF00"/>
            </a:solidFill>
            <a:prstDash val="solid"/>
            <a:round/>
            <a:headEnd type="none" w="sm" len="sm"/>
            <a:tailEnd type="none" w="sm" len="sm"/>
          </a:ln>
        </p:spPr>
      </p:cxnSp>
      <p:cxnSp>
        <p:nvCxnSpPr>
          <p:cNvPr id="1124" name="Google Shape;1124;p68"/>
          <p:cNvCxnSpPr/>
          <p:nvPr/>
        </p:nvCxnSpPr>
        <p:spPr>
          <a:xfrm rot="10800000">
            <a:off x="6803315" y="2217230"/>
            <a:ext cx="0" cy="808631"/>
          </a:xfrm>
          <a:prstGeom prst="straightConnector1">
            <a:avLst/>
          </a:prstGeom>
          <a:noFill/>
          <a:ln w="9525" cap="flat" cmpd="dbl">
            <a:solidFill>
              <a:srgbClr val="FFFF00"/>
            </a:solidFill>
            <a:prstDash val="solid"/>
            <a:round/>
            <a:headEnd type="none" w="sm" len="sm"/>
            <a:tailEnd type="none" w="sm" len="sm"/>
          </a:ln>
        </p:spPr>
      </p:cxnSp>
      <p:cxnSp>
        <p:nvCxnSpPr>
          <p:cNvPr id="1125" name="Google Shape;1125;p68"/>
          <p:cNvCxnSpPr/>
          <p:nvPr/>
        </p:nvCxnSpPr>
        <p:spPr>
          <a:xfrm rot="10800000">
            <a:off x="6889039" y="2217230"/>
            <a:ext cx="0" cy="799602"/>
          </a:xfrm>
          <a:prstGeom prst="straightConnector1">
            <a:avLst/>
          </a:prstGeom>
          <a:noFill/>
          <a:ln w="9525" cap="flat" cmpd="dbl">
            <a:solidFill>
              <a:srgbClr val="FFFF00"/>
            </a:solidFill>
            <a:prstDash val="solid"/>
            <a:round/>
            <a:headEnd type="none" w="sm" len="sm"/>
            <a:tailEnd type="none" w="sm" len="sm"/>
          </a:ln>
        </p:spPr>
      </p:cxnSp>
      <p:cxnSp>
        <p:nvCxnSpPr>
          <p:cNvPr id="1126" name="Google Shape;1126;p68"/>
          <p:cNvCxnSpPr/>
          <p:nvPr/>
        </p:nvCxnSpPr>
        <p:spPr>
          <a:xfrm rot="10800000" flipH="1">
            <a:off x="6989052" y="2160080"/>
            <a:ext cx="4763" cy="798607"/>
          </a:xfrm>
          <a:prstGeom prst="straightConnector1">
            <a:avLst/>
          </a:prstGeom>
          <a:noFill/>
          <a:ln w="9525" cap="flat" cmpd="dbl">
            <a:solidFill>
              <a:srgbClr val="FFFF00"/>
            </a:solidFill>
            <a:prstDash val="solid"/>
            <a:round/>
            <a:headEnd type="none" w="sm" len="sm"/>
            <a:tailEnd type="none" w="sm" len="sm"/>
          </a:ln>
        </p:spPr>
      </p:cxnSp>
      <p:cxnSp>
        <p:nvCxnSpPr>
          <p:cNvPr id="1127" name="Google Shape;1127;p68"/>
          <p:cNvCxnSpPr/>
          <p:nvPr/>
        </p:nvCxnSpPr>
        <p:spPr>
          <a:xfrm rot="10800000">
            <a:off x="7084300" y="2160080"/>
            <a:ext cx="0" cy="812892"/>
          </a:xfrm>
          <a:prstGeom prst="straightConnector1">
            <a:avLst/>
          </a:prstGeom>
          <a:noFill/>
          <a:ln w="9525" cap="flat" cmpd="dbl">
            <a:solidFill>
              <a:srgbClr val="FFFF00"/>
            </a:solidFill>
            <a:prstDash val="solid"/>
            <a:round/>
            <a:headEnd type="none" w="sm" len="sm"/>
            <a:tailEnd type="none" w="sm" len="sm"/>
          </a:ln>
        </p:spPr>
      </p:cxnSp>
      <p:cxnSp>
        <p:nvCxnSpPr>
          <p:cNvPr id="1128" name="Google Shape;1128;p68"/>
          <p:cNvCxnSpPr/>
          <p:nvPr/>
        </p:nvCxnSpPr>
        <p:spPr>
          <a:xfrm rot="10800000">
            <a:off x="7170025" y="2160080"/>
            <a:ext cx="0" cy="798607"/>
          </a:xfrm>
          <a:prstGeom prst="straightConnector1">
            <a:avLst/>
          </a:prstGeom>
          <a:noFill/>
          <a:ln w="9525" cap="flat" cmpd="dbl">
            <a:solidFill>
              <a:srgbClr val="FFFF00"/>
            </a:solidFill>
            <a:prstDash val="solid"/>
            <a:round/>
            <a:headEnd type="none" w="sm" len="sm"/>
            <a:tailEnd type="none" w="sm" len="sm"/>
          </a:ln>
        </p:spPr>
      </p:cxnSp>
      <p:cxnSp>
        <p:nvCxnSpPr>
          <p:cNvPr id="1129" name="Google Shape;1129;p68"/>
          <p:cNvCxnSpPr/>
          <p:nvPr/>
        </p:nvCxnSpPr>
        <p:spPr>
          <a:xfrm rot="10800000">
            <a:off x="7170025" y="3040146"/>
            <a:ext cx="0" cy="828176"/>
          </a:xfrm>
          <a:prstGeom prst="straightConnector1">
            <a:avLst/>
          </a:prstGeom>
          <a:noFill/>
          <a:ln w="9525" cap="flat" cmpd="dbl">
            <a:solidFill>
              <a:srgbClr val="FFFF00"/>
            </a:solidFill>
            <a:prstDash val="solid"/>
            <a:round/>
            <a:headEnd type="none" w="sm" len="sm"/>
            <a:tailEnd type="none" w="sm" len="sm"/>
          </a:ln>
        </p:spPr>
      </p:cxnSp>
      <p:cxnSp>
        <p:nvCxnSpPr>
          <p:cNvPr id="1130" name="Google Shape;1130;p68"/>
          <p:cNvCxnSpPr/>
          <p:nvPr/>
        </p:nvCxnSpPr>
        <p:spPr>
          <a:xfrm rot="10800000">
            <a:off x="7250978" y="3053935"/>
            <a:ext cx="0" cy="848472"/>
          </a:xfrm>
          <a:prstGeom prst="straightConnector1">
            <a:avLst/>
          </a:prstGeom>
          <a:noFill/>
          <a:ln w="9525" cap="flat" cmpd="dbl">
            <a:solidFill>
              <a:srgbClr val="FFFF00"/>
            </a:solidFill>
            <a:prstDash val="solid"/>
            <a:round/>
            <a:headEnd type="none" w="sm" len="sm"/>
            <a:tailEnd type="none" w="sm" len="sm"/>
          </a:ln>
        </p:spPr>
      </p:cxnSp>
      <p:cxnSp>
        <p:nvCxnSpPr>
          <p:cNvPr id="1131" name="Google Shape;1131;p68"/>
          <p:cNvCxnSpPr/>
          <p:nvPr/>
        </p:nvCxnSpPr>
        <p:spPr>
          <a:xfrm rot="10800000">
            <a:off x="7346230" y="3019849"/>
            <a:ext cx="0" cy="862760"/>
          </a:xfrm>
          <a:prstGeom prst="straightConnector1">
            <a:avLst/>
          </a:prstGeom>
          <a:noFill/>
          <a:ln w="9525" cap="flat" cmpd="dbl">
            <a:solidFill>
              <a:srgbClr val="FFFF00"/>
            </a:solidFill>
            <a:prstDash val="solid"/>
            <a:round/>
            <a:headEnd type="none" w="sm" len="sm"/>
            <a:tailEnd type="none" w="sm" len="sm"/>
          </a:ln>
        </p:spPr>
      </p:cxnSp>
      <p:cxnSp>
        <p:nvCxnSpPr>
          <p:cNvPr id="1132" name="Google Shape;1132;p68"/>
          <p:cNvCxnSpPr/>
          <p:nvPr/>
        </p:nvCxnSpPr>
        <p:spPr>
          <a:xfrm rot="10800000">
            <a:off x="7446242" y="2996286"/>
            <a:ext cx="0" cy="886323"/>
          </a:xfrm>
          <a:prstGeom prst="straightConnector1">
            <a:avLst/>
          </a:prstGeom>
          <a:noFill/>
          <a:ln w="9525" cap="flat" cmpd="dbl">
            <a:solidFill>
              <a:srgbClr val="FFFF00"/>
            </a:solidFill>
            <a:prstDash val="solid"/>
            <a:round/>
            <a:headEnd type="none" w="sm" len="sm"/>
            <a:tailEnd type="none" w="sm" len="sm"/>
          </a:ln>
        </p:spPr>
      </p:cxnSp>
      <p:cxnSp>
        <p:nvCxnSpPr>
          <p:cNvPr id="1133" name="Google Shape;1133;p68"/>
          <p:cNvCxnSpPr/>
          <p:nvPr/>
        </p:nvCxnSpPr>
        <p:spPr>
          <a:xfrm rot="10800000">
            <a:off x="7536730" y="2996287"/>
            <a:ext cx="0" cy="828175"/>
          </a:xfrm>
          <a:prstGeom prst="straightConnector1">
            <a:avLst/>
          </a:prstGeom>
          <a:noFill/>
          <a:ln w="9525" cap="flat" cmpd="dbl">
            <a:solidFill>
              <a:srgbClr val="FFFF00"/>
            </a:solidFill>
            <a:prstDash val="solid"/>
            <a:round/>
            <a:headEnd type="none" w="sm" len="sm"/>
            <a:tailEnd type="none" w="sm" len="sm"/>
          </a:ln>
        </p:spPr>
      </p:cxnSp>
      <p:cxnSp>
        <p:nvCxnSpPr>
          <p:cNvPr id="1134" name="Google Shape;1134;p68"/>
          <p:cNvCxnSpPr/>
          <p:nvPr/>
        </p:nvCxnSpPr>
        <p:spPr>
          <a:xfrm rot="10800000">
            <a:off x="7617691" y="2996286"/>
            <a:ext cx="0" cy="828176"/>
          </a:xfrm>
          <a:prstGeom prst="straightConnector1">
            <a:avLst/>
          </a:prstGeom>
          <a:noFill/>
          <a:ln w="9525" cap="flat" cmpd="dbl">
            <a:solidFill>
              <a:srgbClr val="FFFF00"/>
            </a:solidFill>
            <a:prstDash val="solid"/>
            <a:round/>
            <a:headEnd type="none" w="sm" len="sm"/>
            <a:tailEnd type="none" w="sm" len="sm"/>
          </a:ln>
        </p:spPr>
      </p:cxnSp>
      <p:cxnSp>
        <p:nvCxnSpPr>
          <p:cNvPr id="1135" name="Google Shape;1135;p68"/>
          <p:cNvCxnSpPr/>
          <p:nvPr/>
        </p:nvCxnSpPr>
        <p:spPr>
          <a:xfrm rot="10800000" flipH="1">
            <a:off x="7246217" y="2173370"/>
            <a:ext cx="4761" cy="822917"/>
          </a:xfrm>
          <a:prstGeom prst="straightConnector1">
            <a:avLst/>
          </a:prstGeom>
          <a:noFill/>
          <a:ln w="9525" cap="flat" cmpd="dbl">
            <a:solidFill>
              <a:srgbClr val="FFFF00"/>
            </a:solidFill>
            <a:prstDash val="solid"/>
            <a:round/>
            <a:headEnd type="none" w="sm" len="sm"/>
            <a:tailEnd type="none" w="sm" len="sm"/>
          </a:ln>
        </p:spPr>
      </p:cxnSp>
      <p:cxnSp>
        <p:nvCxnSpPr>
          <p:cNvPr id="1136" name="Google Shape;1136;p68"/>
          <p:cNvCxnSpPr/>
          <p:nvPr/>
        </p:nvCxnSpPr>
        <p:spPr>
          <a:xfrm rot="10800000">
            <a:off x="7346230" y="2173370"/>
            <a:ext cx="0" cy="808631"/>
          </a:xfrm>
          <a:prstGeom prst="straightConnector1">
            <a:avLst/>
          </a:prstGeom>
          <a:noFill/>
          <a:ln w="9525" cap="flat" cmpd="dbl">
            <a:solidFill>
              <a:srgbClr val="FFFF00"/>
            </a:solidFill>
            <a:prstDash val="solid"/>
            <a:round/>
            <a:headEnd type="none" w="sm" len="sm"/>
            <a:tailEnd type="none" w="sm" len="sm"/>
          </a:ln>
        </p:spPr>
      </p:cxnSp>
      <p:cxnSp>
        <p:nvCxnSpPr>
          <p:cNvPr id="1137" name="Google Shape;1137;p68"/>
          <p:cNvCxnSpPr/>
          <p:nvPr/>
        </p:nvCxnSpPr>
        <p:spPr>
          <a:xfrm rot="10800000">
            <a:off x="7431954" y="2173370"/>
            <a:ext cx="0" cy="799602"/>
          </a:xfrm>
          <a:prstGeom prst="straightConnector1">
            <a:avLst/>
          </a:prstGeom>
          <a:noFill/>
          <a:ln w="9525" cap="flat" cmpd="dbl">
            <a:solidFill>
              <a:srgbClr val="FFFF00"/>
            </a:solidFill>
            <a:prstDash val="solid"/>
            <a:round/>
            <a:headEnd type="none" w="sm" len="sm"/>
            <a:tailEnd type="none" w="sm" len="sm"/>
          </a:ln>
        </p:spPr>
      </p:cxnSp>
      <p:cxnSp>
        <p:nvCxnSpPr>
          <p:cNvPr id="1138" name="Google Shape;1138;p68"/>
          <p:cNvCxnSpPr/>
          <p:nvPr/>
        </p:nvCxnSpPr>
        <p:spPr>
          <a:xfrm rot="10800000" flipH="1">
            <a:off x="7531967" y="2116220"/>
            <a:ext cx="4763" cy="798607"/>
          </a:xfrm>
          <a:prstGeom prst="straightConnector1">
            <a:avLst/>
          </a:prstGeom>
          <a:noFill/>
          <a:ln w="9525" cap="flat" cmpd="dbl">
            <a:solidFill>
              <a:srgbClr val="FFFF00"/>
            </a:solidFill>
            <a:prstDash val="solid"/>
            <a:round/>
            <a:headEnd type="none" w="sm" len="sm"/>
            <a:tailEnd type="none" w="sm" len="sm"/>
          </a:ln>
        </p:spPr>
      </p:cxnSp>
      <p:cxnSp>
        <p:nvCxnSpPr>
          <p:cNvPr id="1139" name="Google Shape;1139;p68"/>
          <p:cNvCxnSpPr/>
          <p:nvPr/>
        </p:nvCxnSpPr>
        <p:spPr>
          <a:xfrm rot="10800000">
            <a:off x="7627215" y="2116220"/>
            <a:ext cx="0" cy="812892"/>
          </a:xfrm>
          <a:prstGeom prst="straightConnector1">
            <a:avLst/>
          </a:prstGeom>
          <a:noFill/>
          <a:ln w="9525" cap="flat" cmpd="dbl">
            <a:solidFill>
              <a:srgbClr val="FFFF00"/>
            </a:solidFill>
            <a:prstDash val="solid"/>
            <a:round/>
            <a:headEnd type="none" w="sm" len="sm"/>
            <a:tailEnd type="none" w="sm" len="sm"/>
          </a:ln>
        </p:spPr>
      </p:cxnSp>
      <p:cxnSp>
        <p:nvCxnSpPr>
          <p:cNvPr id="1140" name="Google Shape;1140;p68"/>
          <p:cNvCxnSpPr/>
          <p:nvPr/>
        </p:nvCxnSpPr>
        <p:spPr>
          <a:xfrm rot="10800000">
            <a:off x="7712940" y="2116220"/>
            <a:ext cx="0" cy="798607"/>
          </a:xfrm>
          <a:prstGeom prst="straightConnector1">
            <a:avLst/>
          </a:prstGeom>
          <a:noFill/>
          <a:ln w="9525" cap="flat" cmpd="dbl">
            <a:solidFill>
              <a:srgbClr val="FFFF00"/>
            </a:solidFill>
            <a:prstDash val="solid"/>
            <a:round/>
            <a:headEnd type="none" w="sm" len="sm"/>
            <a:tailEnd type="none" w="sm" len="sm"/>
          </a:ln>
        </p:spPr>
      </p:cxnSp>
      <p:cxnSp>
        <p:nvCxnSpPr>
          <p:cNvPr id="1141" name="Google Shape;1141;p68"/>
          <p:cNvCxnSpPr/>
          <p:nvPr/>
        </p:nvCxnSpPr>
        <p:spPr>
          <a:xfrm rot="10800000">
            <a:off x="7712940" y="2996286"/>
            <a:ext cx="0" cy="828176"/>
          </a:xfrm>
          <a:prstGeom prst="straightConnector1">
            <a:avLst/>
          </a:prstGeom>
          <a:noFill/>
          <a:ln w="9525" cap="flat" cmpd="dbl">
            <a:solidFill>
              <a:srgbClr val="FFFF00"/>
            </a:solidFill>
            <a:prstDash val="solid"/>
            <a:round/>
            <a:headEnd type="none" w="sm" len="sm"/>
            <a:tailEnd type="none" w="sm" len="sm"/>
          </a:ln>
        </p:spPr>
      </p:cxnSp>
      <p:cxnSp>
        <p:nvCxnSpPr>
          <p:cNvPr id="1142" name="Google Shape;1142;p68"/>
          <p:cNvCxnSpPr/>
          <p:nvPr/>
        </p:nvCxnSpPr>
        <p:spPr>
          <a:xfrm rot="10800000">
            <a:off x="7793884" y="2972475"/>
            <a:ext cx="0" cy="848472"/>
          </a:xfrm>
          <a:prstGeom prst="straightConnector1">
            <a:avLst/>
          </a:prstGeom>
          <a:noFill/>
          <a:ln w="9525" cap="flat" cmpd="dbl">
            <a:solidFill>
              <a:srgbClr val="FFFF00"/>
            </a:solidFill>
            <a:prstDash val="solid"/>
            <a:round/>
            <a:headEnd type="none" w="sm" len="sm"/>
            <a:tailEnd type="none" w="sm" len="sm"/>
          </a:ln>
        </p:spPr>
      </p:cxnSp>
      <p:cxnSp>
        <p:nvCxnSpPr>
          <p:cNvPr id="1143" name="Google Shape;1143;p68"/>
          <p:cNvCxnSpPr/>
          <p:nvPr/>
        </p:nvCxnSpPr>
        <p:spPr>
          <a:xfrm rot="10800000">
            <a:off x="7889136" y="2938389"/>
            <a:ext cx="0" cy="862760"/>
          </a:xfrm>
          <a:prstGeom prst="straightConnector1">
            <a:avLst/>
          </a:prstGeom>
          <a:noFill/>
          <a:ln w="9525" cap="flat" cmpd="dbl">
            <a:solidFill>
              <a:srgbClr val="FFFF00"/>
            </a:solidFill>
            <a:prstDash val="solid"/>
            <a:round/>
            <a:headEnd type="none" w="sm" len="sm"/>
            <a:tailEnd type="none" w="sm" len="sm"/>
          </a:ln>
        </p:spPr>
      </p:cxnSp>
      <p:cxnSp>
        <p:nvCxnSpPr>
          <p:cNvPr id="1144" name="Google Shape;1144;p68"/>
          <p:cNvCxnSpPr/>
          <p:nvPr/>
        </p:nvCxnSpPr>
        <p:spPr>
          <a:xfrm rot="10800000">
            <a:off x="7989148" y="2914826"/>
            <a:ext cx="0" cy="886323"/>
          </a:xfrm>
          <a:prstGeom prst="straightConnector1">
            <a:avLst/>
          </a:prstGeom>
          <a:noFill/>
          <a:ln w="9525" cap="flat" cmpd="dbl">
            <a:solidFill>
              <a:srgbClr val="FFFF00"/>
            </a:solidFill>
            <a:prstDash val="solid"/>
            <a:round/>
            <a:headEnd type="none" w="sm" len="sm"/>
            <a:tailEnd type="none" w="sm" len="sm"/>
          </a:ln>
        </p:spPr>
      </p:cxnSp>
      <p:cxnSp>
        <p:nvCxnSpPr>
          <p:cNvPr id="1145" name="Google Shape;1145;p68"/>
          <p:cNvCxnSpPr/>
          <p:nvPr/>
        </p:nvCxnSpPr>
        <p:spPr>
          <a:xfrm rot="10800000">
            <a:off x="8079636" y="2914827"/>
            <a:ext cx="0" cy="828175"/>
          </a:xfrm>
          <a:prstGeom prst="straightConnector1">
            <a:avLst/>
          </a:prstGeom>
          <a:noFill/>
          <a:ln w="9525" cap="flat" cmpd="dbl">
            <a:solidFill>
              <a:srgbClr val="FFFF00"/>
            </a:solidFill>
            <a:prstDash val="solid"/>
            <a:round/>
            <a:headEnd type="none" w="sm" len="sm"/>
            <a:tailEnd type="none" w="sm" len="sm"/>
          </a:ln>
        </p:spPr>
      </p:cxnSp>
      <p:cxnSp>
        <p:nvCxnSpPr>
          <p:cNvPr id="1146" name="Google Shape;1146;p68"/>
          <p:cNvCxnSpPr/>
          <p:nvPr/>
        </p:nvCxnSpPr>
        <p:spPr>
          <a:xfrm rot="10800000" flipH="1">
            <a:off x="7789123" y="2091910"/>
            <a:ext cx="4761" cy="822917"/>
          </a:xfrm>
          <a:prstGeom prst="straightConnector1">
            <a:avLst/>
          </a:prstGeom>
          <a:noFill/>
          <a:ln w="9525" cap="flat" cmpd="dbl">
            <a:solidFill>
              <a:srgbClr val="FFFF00"/>
            </a:solidFill>
            <a:prstDash val="solid"/>
            <a:round/>
            <a:headEnd type="none" w="sm" len="sm"/>
            <a:tailEnd type="none" w="sm" len="sm"/>
          </a:ln>
        </p:spPr>
      </p:cxnSp>
      <p:cxnSp>
        <p:nvCxnSpPr>
          <p:cNvPr id="1147" name="Google Shape;1147;p68"/>
          <p:cNvCxnSpPr/>
          <p:nvPr/>
        </p:nvCxnSpPr>
        <p:spPr>
          <a:xfrm rot="10800000">
            <a:off x="7889136" y="2091910"/>
            <a:ext cx="0" cy="808631"/>
          </a:xfrm>
          <a:prstGeom prst="straightConnector1">
            <a:avLst/>
          </a:prstGeom>
          <a:noFill/>
          <a:ln w="9525" cap="flat" cmpd="dbl">
            <a:solidFill>
              <a:srgbClr val="FFFF00"/>
            </a:solidFill>
            <a:prstDash val="solid"/>
            <a:round/>
            <a:headEnd type="none" w="sm" len="sm"/>
            <a:tailEnd type="none" w="sm" len="sm"/>
          </a:ln>
        </p:spPr>
      </p:cxnSp>
      <p:cxnSp>
        <p:nvCxnSpPr>
          <p:cNvPr id="1148" name="Google Shape;1148;p68"/>
          <p:cNvCxnSpPr/>
          <p:nvPr/>
        </p:nvCxnSpPr>
        <p:spPr>
          <a:xfrm rot="10800000">
            <a:off x="7974860" y="2091910"/>
            <a:ext cx="0" cy="799602"/>
          </a:xfrm>
          <a:prstGeom prst="straightConnector1">
            <a:avLst/>
          </a:prstGeom>
          <a:noFill/>
          <a:ln w="9525" cap="flat" cmpd="dbl">
            <a:solidFill>
              <a:srgbClr val="FFFF00"/>
            </a:solidFill>
            <a:prstDash val="solid"/>
            <a:round/>
            <a:headEnd type="none" w="sm" len="sm"/>
            <a:tailEnd type="none" w="sm" len="sm"/>
          </a:ln>
        </p:spPr>
      </p:cxnSp>
      <p:cxnSp>
        <p:nvCxnSpPr>
          <p:cNvPr id="1149" name="Google Shape;1149;p68"/>
          <p:cNvCxnSpPr/>
          <p:nvPr/>
        </p:nvCxnSpPr>
        <p:spPr>
          <a:xfrm rot="10800000" flipH="1">
            <a:off x="8074873" y="2034760"/>
            <a:ext cx="4763" cy="798607"/>
          </a:xfrm>
          <a:prstGeom prst="straightConnector1">
            <a:avLst/>
          </a:prstGeom>
          <a:noFill/>
          <a:ln w="9525" cap="flat" cmpd="dbl">
            <a:solidFill>
              <a:srgbClr val="FFFF00"/>
            </a:solidFill>
            <a:prstDash val="solid"/>
            <a:round/>
            <a:headEnd type="none" w="sm" len="sm"/>
            <a:tailEnd type="none" w="sm" len="sm"/>
          </a:ln>
        </p:spPr>
      </p:cxnSp>
      <p:cxnSp>
        <p:nvCxnSpPr>
          <p:cNvPr id="1150" name="Google Shape;1150;p68"/>
          <p:cNvCxnSpPr/>
          <p:nvPr/>
        </p:nvCxnSpPr>
        <p:spPr>
          <a:xfrm rot="10800000" flipH="1">
            <a:off x="6140375" y="2938389"/>
            <a:ext cx="2027878" cy="106474"/>
          </a:xfrm>
          <a:prstGeom prst="straightConnector1">
            <a:avLst/>
          </a:prstGeom>
          <a:noFill/>
          <a:ln w="12700" cap="flat" cmpd="sng">
            <a:solidFill>
              <a:schemeClr val="dk2"/>
            </a:solidFill>
            <a:prstDash val="solid"/>
            <a:round/>
            <a:headEnd type="none" w="sm" len="sm"/>
            <a:tailEnd type="none" w="sm" len="sm"/>
          </a:ln>
        </p:spPr>
      </p:cxnSp>
      <p:cxnSp>
        <p:nvCxnSpPr>
          <p:cNvPr id="1151" name="Google Shape;1151;p68"/>
          <p:cNvCxnSpPr/>
          <p:nvPr/>
        </p:nvCxnSpPr>
        <p:spPr>
          <a:xfrm rot="10800000" flipH="1">
            <a:off x="6140375" y="3016832"/>
            <a:ext cx="2027878" cy="94956"/>
          </a:xfrm>
          <a:prstGeom prst="straightConnector1">
            <a:avLst/>
          </a:prstGeom>
          <a:noFill/>
          <a:ln w="12700" cap="flat" cmpd="sng">
            <a:solidFill>
              <a:schemeClr val="dk2"/>
            </a:solidFill>
            <a:prstDash val="solid"/>
            <a:round/>
            <a:headEnd type="none" w="sm" len="sm"/>
            <a:tailEnd type="none" w="sm" len="sm"/>
          </a:ln>
        </p:spPr>
      </p:cxnSp>
      <p:cxnSp>
        <p:nvCxnSpPr>
          <p:cNvPr id="1152" name="Google Shape;1152;p68"/>
          <p:cNvCxnSpPr/>
          <p:nvPr/>
        </p:nvCxnSpPr>
        <p:spPr>
          <a:xfrm rot="10800000">
            <a:off x="6055608" y="2091911"/>
            <a:ext cx="84768" cy="1029199"/>
          </a:xfrm>
          <a:prstGeom prst="straightConnector1">
            <a:avLst/>
          </a:prstGeom>
          <a:noFill/>
          <a:ln w="38100" cap="flat" cmpd="sng">
            <a:solidFill>
              <a:schemeClr val="dk2"/>
            </a:solidFill>
            <a:prstDash val="solid"/>
            <a:round/>
            <a:headEnd type="none" w="sm" len="sm"/>
            <a:tailEnd type="none" w="sm" len="sm"/>
          </a:ln>
        </p:spPr>
      </p:cxnSp>
      <p:sp>
        <p:nvSpPr>
          <p:cNvPr id="1153" name="Google Shape;1153;p68"/>
          <p:cNvSpPr/>
          <p:nvPr/>
        </p:nvSpPr>
        <p:spPr>
          <a:xfrm>
            <a:off x="6395546" y="1873665"/>
            <a:ext cx="855432"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35323" y="66912"/>
                </a:lnTo>
                <a:lnTo>
                  <a:pt x="-46387" y="163998"/>
                </a:lnTo>
              </a:path>
            </a:pathLst>
          </a:custGeom>
          <a:solidFill>
            <a:schemeClr val="lt1"/>
          </a:solidFill>
          <a:ln w="9525" cap="flat" cmpd="sng">
            <a:solidFill>
              <a:srgbClr val="00B05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Gill Sans"/>
                <a:ea typeface="Gill Sans"/>
                <a:cs typeface="Gill Sans"/>
                <a:sym typeface="Gill Sans"/>
              </a:rPr>
              <a:t>Mainlines</a:t>
            </a:r>
            <a:endParaRPr/>
          </a:p>
        </p:txBody>
      </p:sp>
      <p:sp>
        <p:nvSpPr>
          <p:cNvPr id="1154" name="Google Shape;1154;p68"/>
          <p:cNvSpPr/>
          <p:nvPr/>
        </p:nvSpPr>
        <p:spPr>
          <a:xfrm>
            <a:off x="8168253" y="3143987"/>
            <a:ext cx="855432" cy="299705"/>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37278" y="13860"/>
                </a:lnTo>
                <a:lnTo>
                  <a:pt x="-96466" y="-27998"/>
                </a:lnTo>
              </a:path>
            </a:pathLst>
          </a:custGeom>
          <a:solidFill>
            <a:schemeClr val="lt1"/>
          </a:solidFill>
          <a:ln w="9525" cap="flat" cmpd="sng">
            <a:solidFill>
              <a:srgbClr val="00B05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200">
                <a:solidFill>
                  <a:srgbClr val="C00000"/>
                </a:solidFill>
                <a:latin typeface="Gill Sans"/>
                <a:ea typeface="Gill Sans"/>
                <a:cs typeface="Gill Sans"/>
                <a:sym typeface="Gill Sans"/>
              </a:rPr>
              <a:t>Submains</a:t>
            </a:r>
            <a:endParaRPr/>
          </a:p>
        </p:txBody>
      </p:sp>
      <p:sp>
        <p:nvSpPr>
          <p:cNvPr id="1155" name="Google Shape;1155;p68"/>
          <p:cNvSpPr/>
          <p:nvPr/>
        </p:nvSpPr>
        <p:spPr>
          <a:xfrm>
            <a:off x="8099654" y="1966367"/>
            <a:ext cx="1000231" cy="293931"/>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22500"/>
                </a:moveTo>
                <a:lnTo>
                  <a:pt x="-20000" y="22500"/>
                </a:lnTo>
                <a:lnTo>
                  <a:pt x="-42304" y="40386"/>
                </a:lnTo>
                <a:lnTo>
                  <a:pt x="-71596" y="129106"/>
                </a:lnTo>
              </a:path>
            </a:pathLst>
          </a:custGeom>
          <a:solidFill>
            <a:schemeClr val="lt2"/>
          </a:solidFill>
          <a:ln w="9525" cap="flat" cmpd="sng">
            <a:solidFill>
              <a:srgbClr val="00B05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r>
              <a:rPr lang="en-US" sz="1100">
                <a:solidFill>
                  <a:srgbClr val="C00000"/>
                </a:solidFill>
                <a:latin typeface="Gill Sans"/>
                <a:ea typeface="Gill Sans"/>
                <a:cs typeface="Gill Sans"/>
                <a:sym typeface="Gill Sans"/>
              </a:rPr>
              <a:t>laterals mainly </a:t>
            </a:r>
            <a:endParaRPr/>
          </a:p>
        </p:txBody>
      </p:sp>
      <p:sp>
        <p:nvSpPr>
          <p:cNvPr id="1156" name="Google Shape;1156;p68"/>
          <p:cNvSpPr/>
          <p:nvPr/>
        </p:nvSpPr>
        <p:spPr>
          <a:xfrm>
            <a:off x="6048937" y="2169020"/>
            <a:ext cx="2119315" cy="1876512"/>
          </a:xfrm>
          <a:prstGeom prst="rect">
            <a:avLst/>
          </a:prstGeom>
          <a:solidFill>
            <a:schemeClr val="lt1">
              <a:alpha val="33725"/>
            </a:schemeClr>
          </a:solidFill>
          <a:ln w="9525" cap="flat" cmpd="sng">
            <a:solidFill>
              <a:srgbClr val="7030A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7" name="Google Shape;1157;p68"/>
          <p:cNvSpPr/>
          <p:nvPr/>
        </p:nvSpPr>
        <p:spPr>
          <a:xfrm>
            <a:off x="3846181" y="2620550"/>
            <a:ext cx="2119315" cy="1424982"/>
          </a:xfrm>
          <a:prstGeom prst="rect">
            <a:avLst/>
          </a:prstGeom>
          <a:solidFill>
            <a:schemeClr val="lt1">
              <a:alpha val="33725"/>
            </a:schemeClr>
          </a:solidFill>
          <a:ln w="9525" cap="flat" cmpd="sng">
            <a:solidFill>
              <a:srgbClr val="7030A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58" name="Google Shape;1158;p68"/>
          <p:cNvSpPr/>
          <p:nvPr/>
        </p:nvSpPr>
        <p:spPr>
          <a:xfrm>
            <a:off x="256134" y="970067"/>
            <a:ext cx="3012022" cy="4186787"/>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US" sz="2000" b="1">
                <a:solidFill>
                  <a:srgbClr val="002060"/>
                </a:solidFill>
                <a:latin typeface="Gill Sans"/>
                <a:ea typeface="Gill Sans"/>
                <a:cs typeface="Gill Sans"/>
                <a:sym typeface="Gill Sans"/>
              </a:rPr>
              <a:t>Scenario 4:</a:t>
            </a:r>
            <a:endParaRPr sz="3200">
              <a:solidFill>
                <a:srgbClr val="002060"/>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800">
                <a:solidFill>
                  <a:schemeClr val="dk1"/>
                </a:solidFill>
                <a:latin typeface="Gill Sans"/>
                <a:ea typeface="Gill Sans"/>
                <a:cs typeface="Gill Sans"/>
                <a:sym typeface="Gill Sans"/>
              </a:rPr>
              <a:t>number of laterals/plot ~ 23 laterals</a:t>
            </a:r>
            <a:endParaRPr sz="28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800">
                <a:solidFill>
                  <a:schemeClr val="dk1"/>
                </a:solidFill>
                <a:latin typeface="Gill Sans"/>
                <a:ea typeface="Gill Sans"/>
                <a:cs typeface="Gill Sans"/>
                <a:sym typeface="Gill Sans"/>
              </a:rPr>
              <a:t>Max discharge per plot  </a:t>
            </a:r>
            <a:endParaRPr sz="28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800">
                <a:solidFill>
                  <a:schemeClr val="dk1"/>
                </a:solidFill>
                <a:latin typeface="Gill Sans"/>
                <a:ea typeface="Gill Sans"/>
                <a:cs typeface="Gill Sans"/>
                <a:sym typeface="Gill Sans"/>
              </a:rPr>
              <a:t>Plot 1= 357*24= 8568 l/h</a:t>
            </a:r>
            <a:endParaRPr sz="28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800">
                <a:solidFill>
                  <a:schemeClr val="dk1"/>
                </a:solidFill>
                <a:latin typeface="Gill Sans"/>
                <a:ea typeface="Gill Sans"/>
                <a:cs typeface="Gill Sans"/>
                <a:sym typeface="Gill Sans"/>
              </a:rPr>
              <a:t>Plot 2= 473*24= 11350 l/h</a:t>
            </a:r>
            <a:endParaRPr sz="2800">
              <a:solidFill>
                <a:schemeClr val="dk1"/>
              </a:solidFill>
              <a:latin typeface="Gill Sans"/>
              <a:ea typeface="Gill Sans"/>
              <a:cs typeface="Gill Sans"/>
              <a:sym typeface="Gill Sans"/>
            </a:endParaRPr>
          </a:p>
          <a:p>
            <a:pPr marL="0" marR="0" lvl="0" indent="0" algn="l" rtl="0">
              <a:lnSpc>
                <a:spcPct val="107000"/>
              </a:lnSpc>
              <a:spcBef>
                <a:spcPts val="800"/>
              </a:spcBef>
              <a:spcAft>
                <a:spcPts val="0"/>
              </a:spcAft>
              <a:buNone/>
            </a:pPr>
            <a:r>
              <a:rPr lang="en-US" sz="1800">
                <a:solidFill>
                  <a:schemeClr val="dk1"/>
                </a:solidFill>
                <a:latin typeface="Gill Sans"/>
                <a:ea typeface="Gill Sans"/>
                <a:cs typeface="Gill Sans"/>
                <a:sym typeface="Gill Sans"/>
              </a:rPr>
              <a:t>Total discharge= 19920 l/h ~20 m</a:t>
            </a:r>
            <a:r>
              <a:rPr lang="en-US" sz="1800" baseline="30000">
                <a:solidFill>
                  <a:schemeClr val="dk1"/>
                </a:solidFill>
                <a:latin typeface="Gill Sans"/>
                <a:ea typeface="Gill Sans"/>
                <a:cs typeface="Gill Sans"/>
                <a:sym typeface="Gill Sans"/>
              </a:rPr>
              <a:t>3</a:t>
            </a:r>
            <a:endParaRPr sz="2800">
              <a:solidFill>
                <a:schemeClr val="dk1"/>
              </a:solidFill>
              <a:latin typeface="Gill Sans"/>
              <a:ea typeface="Gill Sans"/>
              <a:cs typeface="Gill Sans"/>
              <a:sym typeface="Gill Sans"/>
            </a:endParaRPr>
          </a:p>
          <a:p>
            <a:pPr marL="0" marR="0" lvl="0" indent="0" algn="l" rtl="0">
              <a:spcBef>
                <a:spcPts val="800"/>
              </a:spcBef>
              <a:spcAft>
                <a:spcPts val="0"/>
              </a:spcAft>
              <a:buNone/>
            </a:pPr>
            <a:endParaRPr sz="1800">
              <a:solidFill>
                <a:schemeClr val="dk1"/>
              </a:solidFill>
              <a:latin typeface="Gill Sans"/>
              <a:ea typeface="Gill Sans"/>
              <a:cs typeface="Gill Sans"/>
              <a:sym typeface="Gill Sans"/>
            </a:endParaRPr>
          </a:p>
          <a:p>
            <a:pPr marL="0" marR="0" lvl="0" indent="0" algn="l" rtl="0">
              <a:spcBef>
                <a:spcPts val="0"/>
              </a:spcBef>
              <a:spcAft>
                <a:spcPts val="0"/>
              </a:spcAft>
              <a:buNone/>
            </a:pPr>
            <a:r>
              <a:rPr lang="en-US" sz="1800">
                <a:solidFill>
                  <a:schemeClr val="dk1"/>
                </a:solidFill>
                <a:latin typeface="Gill Sans"/>
                <a:ea typeface="Gill Sans"/>
                <a:cs typeface="Gill Sans"/>
                <a:sym typeface="Gill Sans"/>
              </a:rPr>
              <a:t>Therefore, the length of lateral in plot 1 will be 66 and 70 m each respectively. </a:t>
            </a:r>
            <a:endParaRPr/>
          </a:p>
        </p:txBody>
      </p:sp>
      <p:sp>
        <p:nvSpPr>
          <p:cNvPr id="1159" name="Google Shape;1159;p68"/>
          <p:cNvSpPr/>
          <p:nvPr/>
        </p:nvSpPr>
        <p:spPr>
          <a:xfrm>
            <a:off x="3684476" y="5324649"/>
            <a:ext cx="5230499"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chemeClr val="dk1"/>
                </a:solidFill>
                <a:latin typeface="Gill Sans"/>
                <a:ea typeface="Gill Sans"/>
                <a:cs typeface="Gill Sans"/>
                <a:sym typeface="Gill Sans"/>
              </a:rPr>
              <a:t>It depends on Pump Horsepower and the drippers' technical specifications.</a:t>
            </a:r>
            <a:endParaRPr sz="1800">
              <a:solidFill>
                <a:schemeClr val="dk1"/>
              </a:solidFill>
              <a:latin typeface="Gill Sans"/>
              <a:ea typeface="Gill Sans"/>
              <a:cs typeface="Gill Sans"/>
              <a:sym typeface="Gill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163"/>
        <p:cNvGrpSpPr/>
        <p:nvPr/>
      </p:nvGrpSpPr>
      <p:grpSpPr>
        <a:xfrm>
          <a:off x="0" y="0"/>
          <a:ext cx="0" cy="0"/>
          <a:chOff x="0" y="0"/>
          <a:chExt cx="0" cy="0"/>
        </a:xfrm>
      </p:grpSpPr>
      <p:sp>
        <p:nvSpPr>
          <p:cNvPr id="1164" name="Google Shape;1164;p69"/>
          <p:cNvSpPr/>
          <p:nvPr/>
        </p:nvSpPr>
        <p:spPr>
          <a:xfrm>
            <a:off x="648929" y="781503"/>
            <a:ext cx="7846142" cy="909031"/>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400" b="1">
                <a:solidFill>
                  <a:srgbClr val="002060"/>
                </a:solidFill>
                <a:latin typeface="Gill Sans"/>
                <a:ea typeface="Gill Sans"/>
                <a:cs typeface="Gill Sans"/>
                <a:sym typeface="Gill Sans"/>
              </a:rPr>
              <a:t>Step 5, Step 6 &amp; Step 7: Size of lateral, Size of submain &amp; Size of the mainline</a:t>
            </a:r>
            <a:endParaRPr/>
          </a:p>
        </p:txBody>
      </p:sp>
      <p:sp>
        <p:nvSpPr>
          <p:cNvPr id="1165" name="Google Shape;1165;p69"/>
          <p:cNvSpPr/>
          <p:nvPr/>
        </p:nvSpPr>
        <p:spPr>
          <a:xfrm>
            <a:off x="591903" y="1996441"/>
            <a:ext cx="7846142" cy="4181145"/>
          </a:xfrm>
          <a:prstGeom prst="rect">
            <a:avLst/>
          </a:prstGeom>
          <a:noFill/>
          <a:ln>
            <a:noFill/>
          </a:ln>
        </p:spPr>
        <p:txBody>
          <a:bodyPr spcFirstLastPara="1" wrap="square" lIns="91425" tIns="45700" rIns="91425" bIns="45700" anchor="t" anchorCtr="0">
            <a:noAutofit/>
          </a:bodyPr>
          <a:lstStyle/>
          <a:p>
            <a:pPr marL="0" marR="0" lvl="0" indent="0" algn="just" rtl="0">
              <a:lnSpc>
                <a:spcPct val="115000"/>
              </a:lnSpc>
              <a:spcBef>
                <a:spcPts val="0"/>
              </a:spcBef>
              <a:spcAft>
                <a:spcPts val="0"/>
              </a:spcAft>
              <a:buNone/>
            </a:pPr>
            <a:r>
              <a:rPr lang="en-US" sz="1800">
                <a:solidFill>
                  <a:schemeClr val="dk1"/>
                </a:solidFill>
                <a:latin typeface="Gill Sans"/>
                <a:ea typeface="Gill Sans"/>
                <a:cs typeface="Gill Sans"/>
                <a:sym typeface="Gill Sans"/>
              </a:rPr>
              <a:t>Once the delivered quantity of water in each plot is known, then size of the lateral, submain and mainline can be chosen based on the Hazen-Williams equation, and it will be possible to check the feasibility of each scenario. The Hazen-Williams equation determines the relation of the water flow in a pipe with the physical properties (pipe materiel, the C value, inside diameter, pipe length) of the pipe in the aims to determine the pressure drop or friction loss in pipes. There is many available software's or a simple excel sheet that can help estimate the total head loss in a pipe. For example, the calculation Excel sheets that can be downloaded from the following link </a:t>
            </a:r>
            <a:endParaRPr/>
          </a:p>
          <a:p>
            <a:pPr marL="0" marR="0" lvl="0" indent="0" algn="just" rtl="0">
              <a:lnSpc>
                <a:spcPct val="115000"/>
              </a:lnSpc>
              <a:spcBef>
                <a:spcPts val="800"/>
              </a:spcBef>
              <a:spcAft>
                <a:spcPts val="0"/>
              </a:spcAft>
              <a:buNone/>
            </a:pPr>
            <a:r>
              <a:rPr lang="en-US" sz="1800" u="sng">
                <a:solidFill>
                  <a:schemeClr val="hlink"/>
                </a:solidFill>
                <a:latin typeface="Gill Sans"/>
                <a:ea typeface="Gill Sans"/>
                <a:cs typeface="Gill Sans"/>
                <a:sym typeface="Gill Sans"/>
                <a:hlinkClick r:id="rId3"/>
              </a:rPr>
              <a:t>https://www.mepwork.com/2018/02/hazen-williams-calculator.html</a:t>
            </a:r>
            <a:r>
              <a:rPr lang="en-US" sz="1800" u="sng">
                <a:solidFill>
                  <a:srgbClr val="002060"/>
                </a:solidFill>
                <a:latin typeface="Gill Sans"/>
                <a:ea typeface="Gill Sans"/>
                <a:cs typeface="Gill Sans"/>
                <a:sym typeface="Gill Sans"/>
              </a:rPr>
              <a:t>; </a:t>
            </a:r>
            <a:endParaRPr sz="1800" u="sng">
              <a:solidFill>
                <a:srgbClr val="002060"/>
              </a:solidFill>
              <a:latin typeface="Gill Sans"/>
              <a:ea typeface="Gill Sans"/>
              <a:cs typeface="Gill Sans"/>
              <a:sym typeface="Gill Sans"/>
            </a:endParaRPr>
          </a:p>
          <a:p>
            <a:pPr marL="0" marR="0" lvl="0" indent="0" algn="just" rtl="0">
              <a:lnSpc>
                <a:spcPct val="115000"/>
              </a:lnSpc>
              <a:spcBef>
                <a:spcPts val="800"/>
              </a:spcBef>
              <a:spcAft>
                <a:spcPts val="0"/>
              </a:spcAft>
              <a:buNone/>
            </a:pPr>
            <a:r>
              <a:rPr lang="en-US" sz="1800" u="sng">
                <a:solidFill>
                  <a:schemeClr val="hlink"/>
                </a:solidFill>
                <a:latin typeface="Gill Sans"/>
                <a:ea typeface="Gill Sans"/>
                <a:cs typeface="Gill Sans"/>
                <a:sym typeface="Gill Sans"/>
                <a:hlinkClick r:id="rId4"/>
              </a:rPr>
              <a:t>http://epanet.de/</a:t>
            </a:r>
            <a:r>
              <a:rPr lang="en-US" sz="1800" u="sng">
                <a:solidFill>
                  <a:srgbClr val="002060"/>
                </a:solidFill>
                <a:latin typeface="Gill Sans"/>
                <a:ea typeface="Gill Sans"/>
                <a:cs typeface="Gill Sans"/>
                <a:sym typeface="Gill Sans"/>
              </a:rPr>
              <a:t> </a:t>
            </a:r>
            <a:endParaRPr sz="1800" u="sng">
              <a:solidFill>
                <a:srgbClr val="002060"/>
              </a:solidFill>
              <a:latin typeface="Gill Sans"/>
              <a:ea typeface="Gill Sans"/>
              <a:cs typeface="Gill Sans"/>
              <a:sym typeface="Gill Sans"/>
            </a:endParaRPr>
          </a:p>
          <a:p>
            <a:pPr marL="0" marR="0" lvl="0" indent="0" algn="l" rtl="0">
              <a:spcBef>
                <a:spcPts val="800"/>
              </a:spcBef>
              <a:spcAft>
                <a:spcPts val="0"/>
              </a:spcAft>
              <a:buNone/>
            </a:pPr>
            <a:r>
              <a:rPr lang="en-US" sz="1800" u="sng">
                <a:solidFill>
                  <a:schemeClr val="hlink"/>
                </a:solidFill>
                <a:latin typeface="Gill Sans"/>
                <a:ea typeface="Gill Sans"/>
                <a:cs typeface="Gill Sans"/>
                <a:sym typeface="Gill Sans"/>
                <a:hlinkClick r:id="rId5"/>
              </a:rPr>
              <a:t>https://www.lmnoeng.com/hazenwilliams.php</a:t>
            </a:r>
            <a:endParaRPr sz="1800" u="sng">
              <a:solidFill>
                <a:srgbClr val="002060"/>
              </a:solidFill>
              <a:latin typeface="Gill Sans"/>
              <a:ea typeface="Gill Sans"/>
              <a:cs typeface="Gill Sans"/>
              <a:sym typeface="Gill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70"/>
          <p:cNvSpPr/>
          <p:nvPr/>
        </p:nvSpPr>
        <p:spPr>
          <a:xfrm>
            <a:off x="3028036" y="548629"/>
            <a:ext cx="4403498" cy="2461379"/>
          </a:xfrm>
          <a:prstGeom prst="rect">
            <a:avLst/>
          </a:prstGeom>
          <a:blipFill rotWithShape="1">
            <a:blip r:embed="rId3">
              <a:alphaModFix/>
            </a:blip>
            <a:stretch>
              <a:fillRect l="-861"/>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latin typeface="Arial"/>
                <a:ea typeface="Arial"/>
                <a:cs typeface="Arial"/>
                <a:sym typeface="Arial"/>
              </a:rPr>
              <a:t> </a:t>
            </a:r>
            <a:endParaRPr/>
          </a:p>
        </p:txBody>
      </p:sp>
      <p:sp>
        <p:nvSpPr>
          <p:cNvPr id="1171" name="Google Shape;1171;p70"/>
          <p:cNvSpPr/>
          <p:nvPr/>
        </p:nvSpPr>
        <p:spPr>
          <a:xfrm>
            <a:off x="3028036" y="3216816"/>
            <a:ext cx="5561169" cy="302647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Gill Sans"/>
                <a:ea typeface="Gill Sans"/>
                <a:cs typeface="Gill Sans"/>
                <a:sym typeface="Gill Sans"/>
              </a:rPr>
              <a:t>With:</a:t>
            </a:r>
            <a:endParaRPr/>
          </a:p>
          <a:p>
            <a:pPr marL="0" marR="0" lvl="0" indent="0" algn="l" rtl="0">
              <a:spcBef>
                <a:spcPts val="800"/>
              </a:spcBef>
              <a:spcAft>
                <a:spcPts val="0"/>
              </a:spcAft>
              <a:buNone/>
            </a:pPr>
            <a:r>
              <a:rPr lang="en-US" sz="1600">
                <a:solidFill>
                  <a:schemeClr val="dk1"/>
                </a:solidFill>
                <a:latin typeface="Gill Sans"/>
                <a:ea typeface="Gill Sans"/>
                <a:cs typeface="Gill Sans"/>
                <a:sym typeface="Gill Sans"/>
              </a:rPr>
              <a:t>∆H = the head loss in the pipe, m</a:t>
            </a:r>
            <a:endParaRPr/>
          </a:p>
          <a:p>
            <a:pPr marL="0" marR="0" lvl="0" indent="0" algn="l" rtl="0">
              <a:spcBef>
                <a:spcPts val="800"/>
              </a:spcBef>
              <a:spcAft>
                <a:spcPts val="0"/>
              </a:spcAft>
              <a:buNone/>
            </a:pPr>
            <a:r>
              <a:rPr lang="en-US" sz="1600">
                <a:solidFill>
                  <a:schemeClr val="dk1"/>
                </a:solidFill>
                <a:latin typeface="Gill Sans"/>
                <a:ea typeface="Gill Sans"/>
                <a:cs typeface="Gill Sans"/>
                <a:sym typeface="Gill Sans"/>
              </a:rPr>
              <a:t>K = Constant, 1.21 x 1010 </a:t>
            </a:r>
            <a:endParaRPr/>
          </a:p>
          <a:p>
            <a:pPr marL="0" marR="0" lvl="0" indent="0" algn="l" rtl="0">
              <a:spcBef>
                <a:spcPts val="800"/>
              </a:spcBef>
              <a:spcAft>
                <a:spcPts val="0"/>
              </a:spcAft>
              <a:buNone/>
            </a:pPr>
            <a:r>
              <a:rPr lang="en-US" sz="1600">
                <a:solidFill>
                  <a:schemeClr val="dk1"/>
                </a:solidFill>
                <a:latin typeface="Gill Sans"/>
                <a:ea typeface="Gill Sans"/>
                <a:cs typeface="Gill Sans"/>
                <a:sym typeface="Gill Sans"/>
              </a:rPr>
              <a:t>Q = the flow rate in the pipe, l/sec </a:t>
            </a:r>
            <a:endParaRPr/>
          </a:p>
          <a:p>
            <a:pPr marL="0" marR="0" lvl="0" indent="0" algn="l" rtl="0">
              <a:spcBef>
                <a:spcPts val="800"/>
              </a:spcBef>
              <a:spcAft>
                <a:spcPts val="0"/>
              </a:spcAft>
              <a:buNone/>
            </a:pPr>
            <a:r>
              <a:rPr lang="en-US" sz="1600">
                <a:solidFill>
                  <a:schemeClr val="dk1"/>
                </a:solidFill>
                <a:latin typeface="Gill Sans"/>
                <a:ea typeface="Gill Sans"/>
                <a:cs typeface="Gill Sans"/>
                <a:sym typeface="Gill Sans"/>
              </a:rPr>
              <a:t>C = the friction coefficient for the continuous section of the pipe and depends on the pipe material.  </a:t>
            </a:r>
            <a:endParaRPr/>
          </a:p>
          <a:p>
            <a:pPr marL="0" marR="0" lvl="0" indent="0" algn="l" rtl="0">
              <a:spcBef>
                <a:spcPts val="800"/>
              </a:spcBef>
              <a:spcAft>
                <a:spcPts val="0"/>
              </a:spcAft>
              <a:buNone/>
            </a:pPr>
            <a:r>
              <a:rPr lang="en-US" sz="1600">
                <a:solidFill>
                  <a:schemeClr val="dk1"/>
                </a:solidFill>
                <a:latin typeface="Gill Sans"/>
                <a:ea typeface="Gill Sans"/>
                <a:cs typeface="Gill Sans"/>
                <a:sym typeface="Gill Sans"/>
              </a:rPr>
              <a:t>D = the inside diameter, mm </a:t>
            </a:r>
            <a:endParaRPr/>
          </a:p>
          <a:p>
            <a:pPr marL="0" marR="0" lvl="0" indent="0" algn="l" rtl="0">
              <a:spcBef>
                <a:spcPts val="800"/>
              </a:spcBef>
              <a:spcAft>
                <a:spcPts val="0"/>
              </a:spcAft>
              <a:buNone/>
            </a:pPr>
            <a:r>
              <a:rPr lang="en-US" sz="1600">
                <a:solidFill>
                  <a:schemeClr val="dk1"/>
                </a:solidFill>
                <a:latin typeface="Gill Sans"/>
                <a:ea typeface="Gill Sans"/>
                <a:cs typeface="Gill Sans"/>
                <a:sym typeface="Gill Sans"/>
              </a:rPr>
              <a:t>L = the length of pipe, m </a:t>
            </a:r>
            <a:endParaRPr/>
          </a:p>
          <a:p>
            <a:pPr marL="0" marR="0" lvl="0" indent="0" algn="l" rtl="0">
              <a:spcBef>
                <a:spcPts val="800"/>
              </a:spcBef>
              <a:spcAft>
                <a:spcPts val="0"/>
              </a:spcAft>
              <a:buNone/>
            </a:pPr>
            <a:r>
              <a:rPr lang="en-US" sz="1600">
                <a:solidFill>
                  <a:schemeClr val="dk1"/>
                </a:solidFill>
                <a:latin typeface="Gill Sans"/>
                <a:ea typeface="Gill Sans"/>
                <a:cs typeface="Gill Sans"/>
                <a:sym typeface="Gill Sans"/>
              </a:rPr>
              <a:t>F = the outlet factor</a:t>
            </a:r>
            <a:endParaRPr/>
          </a:p>
        </p:txBody>
      </p:sp>
    </p:spTree>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1175"/>
        <p:cNvGrpSpPr/>
        <p:nvPr/>
      </p:nvGrpSpPr>
      <p:grpSpPr>
        <a:xfrm>
          <a:off x="0" y="0"/>
          <a:ext cx="0" cy="0"/>
          <a:chOff x="0" y="0"/>
          <a:chExt cx="0" cy="0"/>
        </a:xfrm>
      </p:grpSpPr>
      <p:sp>
        <p:nvSpPr>
          <p:cNvPr id="1176" name="Google Shape;1176;p71"/>
          <p:cNvSpPr/>
          <p:nvPr/>
        </p:nvSpPr>
        <p:spPr>
          <a:xfrm>
            <a:off x="564914" y="1856388"/>
            <a:ext cx="7752912" cy="120032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1800">
                <a:solidFill>
                  <a:schemeClr val="dk1"/>
                </a:solidFill>
                <a:latin typeface="Gill Sans"/>
                <a:ea typeface="Gill Sans"/>
                <a:cs typeface="Gill Sans"/>
                <a:sym typeface="Gill Sans"/>
              </a:rPr>
              <a:t>In the case of starting the design from zero, the pump characteristics should take into consideration the water requirement and the loss estimated previously. If the pump existed before the redesign, like in most cases, this last step would be the first parameter to calculate before any redesigning processes. </a:t>
            </a:r>
            <a:endParaRPr/>
          </a:p>
        </p:txBody>
      </p:sp>
      <p:sp>
        <p:nvSpPr>
          <p:cNvPr id="1177" name="Google Shape;1177;p71"/>
          <p:cNvSpPr/>
          <p:nvPr/>
        </p:nvSpPr>
        <p:spPr>
          <a:xfrm>
            <a:off x="564913" y="800463"/>
            <a:ext cx="7752912" cy="484300"/>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None/>
            </a:pPr>
            <a:r>
              <a:rPr lang="en-US" sz="2400">
                <a:solidFill>
                  <a:srgbClr val="002060"/>
                </a:solidFill>
                <a:latin typeface="Gill Sans"/>
                <a:ea typeface="Gill Sans"/>
                <a:cs typeface="Gill Sans"/>
                <a:sym typeface="Gill Sans"/>
              </a:rPr>
              <a:t>Step 8: Determining the horsepower of the pump </a:t>
            </a:r>
            <a:endParaRPr/>
          </a:p>
        </p:txBody>
      </p:sp>
      <p:pic>
        <p:nvPicPr>
          <p:cNvPr id="1178" name="Google Shape;1178;p71" descr="C:\Users\z.hammami\Documents\wit\March 2020\photos\20200302_121209.jpg"/>
          <p:cNvPicPr preferRelativeResize="0"/>
          <p:nvPr/>
        </p:nvPicPr>
        <p:blipFill rotWithShape="1">
          <a:blip r:embed="rId3">
            <a:alphaModFix/>
          </a:blip>
          <a:srcRect/>
          <a:stretch/>
        </p:blipFill>
        <p:spPr>
          <a:xfrm>
            <a:off x="487681" y="3801284"/>
            <a:ext cx="3953689" cy="2050373"/>
          </a:xfrm>
          <a:prstGeom prst="rect">
            <a:avLst/>
          </a:prstGeom>
          <a:noFill/>
          <a:ln>
            <a:noFill/>
          </a:ln>
        </p:spPr>
      </p:pic>
      <p:pic>
        <p:nvPicPr>
          <p:cNvPr id="1179" name="Google Shape;1179;p71"/>
          <p:cNvPicPr preferRelativeResize="0"/>
          <p:nvPr/>
        </p:nvPicPr>
        <p:blipFill rotWithShape="1">
          <a:blip r:embed="rId4">
            <a:alphaModFix/>
          </a:blip>
          <a:srcRect/>
          <a:stretch/>
        </p:blipFill>
        <p:spPr>
          <a:xfrm>
            <a:off x="4565058" y="3801284"/>
            <a:ext cx="4091261" cy="205037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body" idx="1"/>
          </p:nvPr>
        </p:nvSpPr>
        <p:spPr>
          <a:xfrm>
            <a:off x="457201" y="2381216"/>
            <a:ext cx="4211781" cy="3941762"/>
          </a:xfrm>
          <a:prstGeom prst="rect">
            <a:avLst/>
          </a:prstGeom>
          <a:noFill/>
          <a:ln>
            <a:noFill/>
          </a:ln>
        </p:spPr>
        <p:txBody>
          <a:bodyPr spcFirstLastPara="1" wrap="square" lIns="0" tIns="0" rIns="0" bIns="0" anchor="t" anchorCtr="0">
            <a:noAutofit/>
          </a:bodyPr>
          <a:lstStyle/>
          <a:p>
            <a:pPr marL="228600" lvl="0" indent="-228600" algn="l" rtl="0">
              <a:spcBef>
                <a:spcPts val="0"/>
              </a:spcBef>
              <a:spcAft>
                <a:spcPts val="0"/>
              </a:spcAft>
              <a:buClr>
                <a:schemeClr val="dk1"/>
              </a:buClr>
              <a:buSzPts val="2800"/>
              <a:buFont typeface="Gill Sans"/>
              <a:buChar char="•"/>
            </a:pPr>
            <a:r>
              <a:rPr lang="en-US" sz="2800" dirty="0"/>
              <a:t>Identify, quantify and verify water losses and costs.</a:t>
            </a:r>
            <a:endParaRPr dirty="0"/>
          </a:p>
          <a:p>
            <a:pPr marL="228600" lvl="0" indent="-228600" algn="l" rtl="0">
              <a:spcBef>
                <a:spcPts val="1200"/>
              </a:spcBef>
              <a:spcAft>
                <a:spcPts val="0"/>
              </a:spcAft>
              <a:buClr>
                <a:schemeClr val="dk1"/>
              </a:buClr>
              <a:buSzPts val="2800"/>
              <a:buFont typeface="Gill Sans"/>
              <a:buChar char="•"/>
            </a:pPr>
            <a:r>
              <a:rPr lang="en-US" sz="2800" dirty="0"/>
              <a:t>Identify water resource efficiency.</a:t>
            </a:r>
            <a:endParaRPr dirty="0"/>
          </a:p>
          <a:p>
            <a:pPr marL="228600" lvl="0" indent="-228600" algn="l" rtl="0">
              <a:spcBef>
                <a:spcPts val="1200"/>
              </a:spcBef>
              <a:spcAft>
                <a:spcPts val="0"/>
              </a:spcAft>
              <a:buClr>
                <a:schemeClr val="dk1"/>
              </a:buClr>
              <a:buSzPts val="2800"/>
              <a:buFont typeface="Gill Sans"/>
              <a:buChar char="•"/>
            </a:pPr>
            <a:r>
              <a:rPr lang="en-US" sz="2800" dirty="0"/>
              <a:t>Ensure most efficient use of water in agriculture.</a:t>
            </a:r>
            <a:endParaRPr dirty="0"/>
          </a:p>
          <a:p>
            <a:pPr marL="0" lvl="0" indent="0" algn="l" rtl="0">
              <a:spcBef>
                <a:spcPts val="1200"/>
              </a:spcBef>
              <a:spcAft>
                <a:spcPts val="0"/>
              </a:spcAft>
              <a:buClr>
                <a:schemeClr val="dk1"/>
              </a:buClr>
              <a:buSzPts val="2800"/>
              <a:buFont typeface="Gill Sans"/>
              <a:buNone/>
            </a:pPr>
            <a:endParaRPr sz="2800" dirty="0"/>
          </a:p>
        </p:txBody>
      </p:sp>
      <p:sp>
        <p:nvSpPr>
          <p:cNvPr id="182" name="Google Shape;182;p27"/>
          <p:cNvSpPr txBox="1">
            <a:spLocks noGrp="1"/>
          </p:cNvSpPr>
          <p:nvPr>
            <p:ph type="title"/>
          </p:nvPr>
        </p:nvSpPr>
        <p:spPr>
          <a:xfrm>
            <a:off x="541021" y="1358072"/>
            <a:ext cx="3581400" cy="412819"/>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rgbClr val="002060"/>
              </a:buClr>
              <a:buSzPts val="3200"/>
              <a:buFont typeface="Gill Sans"/>
              <a:buNone/>
            </a:pPr>
            <a:r>
              <a:rPr lang="en-US" sz="3200" b="0">
                <a:solidFill>
                  <a:srgbClr val="002060"/>
                </a:solidFill>
              </a:rPr>
              <a:t>Goal of auditing</a:t>
            </a:r>
            <a:endParaRPr sz="3200" b="0">
              <a:solidFill>
                <a:srgbClr val="002060"/>
              </a:solidFill>
            </a:endParaRPr>
          </a:p>
        </p:txBody>
      </p:sp>
      <p:sp>
        <p:nvSpPr>
          <p:cNvPr id="183" name="Google Shape;183;p27"/>
          <p:cNvSpPr txBox="1">
            <a:spLocks noGrp="1"/>
          </p:cNvSpPr>
          <p:nvPr>
            <p:ph type="body" idx="3"/>
          </p:nvPr>
        </p:nvSpPr>
        <p:spPr>
          <a:xfrm>
            <a:off x="457200" y="535022"/>
            <a:ext cx="3581400" cy="212725"/>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8F95A1"/>
              </a:buClr>
              <a:buSzPts val="1400"/>
              <a:buNone/>
            </a:pPr>
            <a:endParaRPr/>
          </a:p>
          <a:p>
            <a:pPr marL="0" lvl="0" indent="0" algn="l" rtl="0">
              <a:spcBef>
                <a:spcPts val="0"/>
              </a:spcBef>
              <a:spcAft>
                <a:spcPts val="0"/>
              </a:spcAft>
              <a:buClr>
                <a:srgbClr val="8F95A1"/>
              </a:buClr>
              <a:buSzPts val="1400"/>
              <a:buNone/>
            </a:pPr>
            <a:r>
              <a:rPr lang="en-US"/>
              <a:t>WATER AUDIT AND EVALUATION OF IRRIGATION SYSTEMS </a:t>
            </a:r>
            <a:endParaRPr/>
          </a:p>
        </p:txBody>
      </p:sp>
      <p:pic>
        <p:nvPicPr>
          <p:cNvPr id="184" name="Google Shape;184;p27"/>
          <p:cNvPicPr preferRelativeResize="0">
            <a:picLocks noGrp="1"/>
          </p:cNvPicPr>
          <p:nvPr>
            <p:ph type="pic" idx="2"/>
          </p:nvPr>
        </p:nvPicPr>
        <p:blipFill rotWithShape="1">
          <a:blip r:embed="rId3">
            <a:alphaModFix/>
          </a:blip>
          <a:srcRect l="9752" t="12622" r="6906" b="8811"/>
          <a:stretch/>
        </p:blipFill>
        <p:spPr>
          <a:xfrm>
            <a:off x="5318974" y="-58048"/>
            <a:ext cx="4848755" cy="6856413"/>
          </a:xfrm>
          <a:prstGeom prst="rect">
            <a:avLst/>
          </a:prstGeom>
          <a:solidFill>
            <a:srgbClr val="F2F2F2"/>
          </a:solid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72"/>
          <p:cNvSpPr txBox="1">
            <a:spLocks noGrp="1"/>
          </p:cNvSpPr>
          <p:nvPr>
            <p:ph type="body" idx="1"/>
          </p:nvPr>
        </p:nvSpPr>
        <p:spPr>
          <a:xfrm>
            <a:off x="1596350" y="2139633"/>
            <a:ext cx="7076593" cy="2751859"/>
          </a:xfrm>
          <a:prstGeom prst="rect">
            <a:avLst/>
          </a:prstGeom>
          <a:solidFill>
            <a:schemeClr val="lt1">
              <a:alpha val="7843"/>
            </a:schemeClr>
          </a:solidFill>
          <a:ln>
            <a:noFill/>
          </a:ln>
        </p:spPr>
        <p:txBody>
          <a:bodyPr spcFirstLastPara="1" wrap="square" lIns="0" tIns="0" rIns="0" bIns="0" anchor="t" anchorCtr="0">
            <a:normAutofit fontScale="55000" lnSpcReduction="20000"/>
          </a:bodyPr>
          <a:lstStyle/>
          <a:p>
            <a:pPr marL="0" lvl="0" indent="0" algn="just" rtl="0">
              <a:lnSpc>
                <a:spcPct val="170000"/>
              </a:lnSpc>
              <a:spcBef>
                <a:spcPts val="0"/>
              </a:spcBef>
              <a:spcAft>
                <a:spcPts val="0"/>
              </a:spcAft>
              <a:buClr>
                <a:srgbClr val="002060"/>
              </a:buClr>
              <a:buSzPct val="100000"/>
              <a:buFont typeface="Gill Sans"/>
              <a:buNone/>
            </a:pPr>
            <a:r>
              <a:rPr lang="en-US" sz="5100" i="0">
                <a:solidFill>
                  <a:srgbClr val="002060"/>
                </a:solidFill>
              </a:rPr>
              <a:t>Our advice is to replace low grade laterals enclosing high flow rate emitters with pressure compensating low flow emitters and Customized Filter system.</a:t>
            </a:r>
            <a:endParaRPr sz="5100" i="0">
              <a:solidFill>
                <a:srgbClr val="002060"/>
              </a:solidFill>
            </a:endParaRPr>
          </a:p>
          <a:p>
            <a:pPr marL="0" lvl="0" indent="0" algn="just" rtl="0">
              <a:lnSpc>
                <a:spcPct val="170000"/>
              </a:lnSpc>
              <a:spcBef>
                <a:spcPts val="1200"/>
              </a:spcBef>
              <a:spcAft>
                <a:spcPts val="0"/>
              </a:spcAft>
              <a:buClr>
                <a:srgbClr val="26282D"/>
              </a:buClr>
              <a:buSzPct val="100000"/>
              <a:buFont typeface="Gill Sans"/>
              <a:buNone/>
            </a:pPr>
            <a:endParaRPr i="0">
              <a:solidFill>
                <a:srgbClr val="4C515A"/>
              </a:solidFill>
              <a:latin typeface="Times"/>
              <a:ea typeface="Times"/>
              <a:cs typeface="Times"/>
              <a:sym typeface="Times"/>
            </a:endParaRPr>
          </a:p>
        </p:txBody>
      </p:sp>
      <p:pic>
        <p:nvPicPr>
          <p:cNvPr id="1186" name="Google Shape;1186;p72"/>
          <p:cNvPicPr preferRelativeResize="0"/>
          <p:nvPr/>
        </p:nvPicPr>
        <p:blipFill rotWithShape="1">
          <a:blip r:embed="rId3">
            <a:alphaModFix amt="40000"/>
          </a:blip>
          <a:srcRect/>
          <a:stretch/>
        </p:blipFill>
        <p:spPr>
          <a:xfrm>
            <a:off x="498765" y="2267340"/>
            <a:ext cx="805294" cy="232332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1190"/>
        <p:cNvGrpSpPr/>
        <p:nvPr/>
      </p:nvGrpSpPr>
      <p:grpSpPr>
        <a:xfrm>
          <a:off x="0" y="0"/>
          <a:ext cx="0" cy="0"/>
          <a:chOff x="0" y="0"/>
          <a:chExt cx="0" cy="0"/>
        </a:xfrm>
      </p:grpSpPr>
      <p:pic>
        <p:nvPicPr>
          <p:cNvPr id="1191" name="Google Shape;1191;p73"/>
          <p:cNvPicPr preferRelativeResize="0">
            <a:picLocks noGrp="1"/>
          </p:cNvPicPr>
          <p:nvPr>
            <p:ph type="pic" idx="2"/>
          </p:nvPr>
        </p:nvPicPr>
        <p:blipFill rotWithShape="1">
          <a:blip r:embed="rId3">
            <a:alphaModFix amt="21000"/>
          </a:blip>
          <a:srcRect l="10650" t="51928" r="2881" b="3697"/>
          <a:stretch/>
        </p:blipFill>
        <p:spPr>
          <a:xfrm>
            <a:off x="0" y="0"/>
            <a:ext cx="9144000" cy="6858000"/>
          </a:xfrm>
          <a:prstGeom prst="rect">
            <a:avLst/>
          </a:prstGeom>
          <a:solidFill>
            <a:srgbClr val="D8D8D8"/>
          </a:solidFill>
          <a:ln>
            <a:noFill/>
          </a:ln>
        </p:spPr>
      </p:pic>
      <p:pic>
        <p:nvPicPr>
          <p:cNvPr id="1192" name="Google Shape;1192;p73" descr="Logo_approved-Oct2013.gif"/>
          <p:cNvPicPr preferRelativeResize="0"/>
          <p:nvPr/>
        </p:nvPicPr>
        <p:blipFill rotWithShape="1">
          <a:blip r:embed="rId4">
            <a:alphaModFix/>
          </a:blip>
          <a:srcRect/>
          <a:stretch/>
        </p:blipFill>
        <p:spPr>
          <a:xfrm>
            <a:off x="3907340" y="5480971"/>
            <a:ext cx="2136844" cy="909609"/>
          </a:xfrm>
          <a:prstGeom prst="rect">
            <a:avLst/>
          </a:prstGeom>
          <a:noFill/>
          <a:ln>
            <a:noFill/>
          </a:ln>
        </p:spPr>
      </p:pic>
      <p:pic>
        <p:nvPicPr>
          <p:cNvPr id="1193" name="Google Shape;1193;p73" descr="/Users/mmarosz/Desktop/GoGoGo/MC_NEW_BRAND/11. Final Logo Files/Horizontal/Digital/MCbrand_Logo_Horizontal_PMS_186_PC.png"/>
          <p:cNvPicPr preferRelativeResize="0"/>
          <p:nvPr/>
        </p:nvPicPr>
        <p:blipFill rotWithShape="1">
          <a:blip r:embed="rId5">
            <a:alphaModFix/>
          </a:blip>
          <a:srcRect/>
          <a:stretch/>
        </p:blipFill>
        <p:spPr>
          <a:xfrm>
            <a:off x="7018311" y="5631621"/>
            <a:ext cx="1723907" cy="608309"/>
          </a:xfrm>
          <a:prstGeom prst="rect">
            <a:avLst/>
          </a:prstGeom>
          <a:noFill/>
          <a:ln>
            <a:noFill/>
          </a:ln>
        </p:spPr>
      </p:pic>
      <p:pic>
        <p:nvPicPr>
          <p:cNvPr id="1194" name="Google Shape;1194;p73" descr="Horizontal_2PMS_294_Vector-01.png"/>
          <p:cNvPicPr preferRelativeResize="0"/>
          <p:nvPr/>
        </p:nvPicPr>
        <p:blipFill rotWithShape="1">
          <a:blip r:embed="rId6">
            <a:alphaModFix/>
          </a:blip>
          <a:srcRect/>
          <a:stretch/>
        </p:blipFill>
        <p:spPr>
          <a:xfrm>
            <a:off x="-100826" y="5352614"/>
            <a:ext cx="3037495" cy="1166323"/>
          </a:xfrm>
          <a:prstGeom prst="rect">
            <a:avLst/>
          </a:prstGeom>
          <a:noFill/>
          <a:ln>
            <a:noFill/>
          </a:ln>
        </p:spPr>
      </p:pic>
      <p:sp>
        <p:nvSpPr>
          <p:cNvPr id="1195" name="Google Shape;1195;p73"/>
          <p:cNvSpPr txBox="1"/>
          <p:nvPr/>
        </p:nvSpPr>
        <p:spPr>
          <a:xfrm>
            <a:off x="0" y="1751458"/>
            <a:ext cx="9144000" cy="444487"/>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2060"/>
              </a:buClr>
              <a:buSzPts val="3200"/>
              <a:buFont typeface="Gill Sans"/>
              <a:buNone/>
            </a:pPr>
            <a:r>
              <a:rPr lang="en-US" sz="3200" b="0" i="0" cap="none">
                <a:solidFill>
                  <a:srgbClr val="002060"/>
                </a:solidFill>
                <a:latin typeface="Gill Sans"/>
                <a:ea typeface="Gill Sans"/>
                <a:cs typeface="Gill Sans"/>
                <a:sym typeface="Gill Sans"/>
              </a:rPr>
              <a:t>WATER INNOVATION TECHNOLOGIES</a:t>
            </a:r>
            <a:endParaRPr/>
          </a:p>
        </p:txBody>
      </p:sp>
      <p:sp>
        <p:nvSpPr>
          <p:cNvPr id="1196" name="Google Shape;1196;p73"/>
          <p:cNvSpPr txBox="1"/>
          <p:nvPr/>
        </p:nvSpPr>
        <p:spPr>
          <a:xfrm>
            <a:off x="0" y="3265614"/>
            <a:ext cx="9144000" cy="444487"/>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Clr>
                <a:srgbClr val="002060"/>
              </a:buClr>
              <a:buSzPts val="2000"/>
              <a:buFont typeface="Gill Sans"/>
              <a:buNone/>
            </a:pPr>
            <a:r>
              <a:rPr lang="en-US" sz="2000" b="0" i="0" cap="none">
                <a:solidFill>
                  <a:srgbClr val="002060"/>
                </a:solidFill>
                <a:latin typeface="Gill Sans"/>
                <a:ea typeface="Gill Sans"/>
                <a:cs typeface="Gill Sans"/>
                <a:sym typeface="Gill Sans"/>
              </a:rPr>
              <a:t>WATER AUDIT AND EVALUATION OF IRRIGATION</a:t>
            </a:r>
            <a:br>
              <a:rPr lang="en-US" sz="2000" b="0" i="0" cap="none">
                <a:solidFill>
                  <a:srgbClr val="002060"/>
                </a:solidFill>
                <a:latin typeface="Gill Sans"/>
                <a:ea typeface="Gill Sans"/>
                <a:cs typeface="Gill Sans"/>
                <a:sym typeface="Gill Sans"/>
              </a:rPr>
            </a:br>
            <a:r>
              <a:rPr lang="en-US" sz="2000" b="0" i="0" cap="none">
                <a:solidFill>
                  <a:srgbClr val="002060"/>
                </a:solidFill>
                <a:latin typeface="Gill Sans"/>
                <a:ea typeface="Gill Sans"/>
                <a:cs typeface="Gill Sans"/>
                <a:sym typeface="Gill Sans"/>
              </a:rPr>
              <a:t>SYSTEMS FROM THE WELL TO THE FIELD</a:t>
            </a:r>
            <a:endParaRP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89"/>
        <p:cNvGrpSpPr/>
        <p:nvPr/>
      </p:nvGrpSpPr>
      <p:grpSpPr>
        <a:xfrm>
          <a:off x="0" y="0"/>
          <a:ext cx="0" cy="0"/>
          <a:chOff x="0" y="0"/>
          <a:chExt cx="0" cy="0"/>
        </a:xfrm>
      </p:grpSpPr>
      <p:pic>
        <p:nvPicPr>
          <p:cNvPr id="190" name="Google Shape;190;p28" descr="A picture containing ground, outdoor, sitting&#10;&#10;Description automatically generated"/>
          <p:cNvPicPr preferRelativeResize="0">
            <a:picLocks noGrp="1"/>
          </p:cNvPicPr>
          <p:nvPr>
            <p:ph type="pic" idx="2"/>
          </p:nvPr>
        </p:nvPicPr>
        <p:blipFill rotWithShape="1">
          <a:blip r:embed="rId3">
            <a:alphaModFix/>
          </a:blip>
          <a:srcRect l="23768" r="38471"/>
          <a:stretch/>
        </p:blipFill>
        <p:spPr>
          <a:xfrm>
            <a:off x="5938886" y="0"/>
            <a:ext cx="3205113" cy="6858000"/>
          </a:xfrm>
          <a:prstGeom prst="rect">
            <a:avLst/>
          </a:prstGeom>
          <a:solidFill>
            <a:srgbClr val="F2F2F2"/>
          </a:solidFill>
          <a:ln>
            <a:noFill/>
          </a:ln>
        </p:spPr>
      </p:pic>
      <p:sp>
        <p:nvSpPr>
          <p:cNvPr id="191" name="Google Shape;191;p28"/>
          <p:cNvSpPr txBox="1">
            <a:spLocks noGrp="1"/>
          </p:cNvSpPr>
          <p:nvPr>
            <p:ph type="body" idx="3"/>
          </p:nvPr>
        </p:nvSpPr>
        <p:spPr>
          <a:xfrm>
            <a:off x="457200" y="732109"/>
            <a:ext cx="5097439" cy="212725"/>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8F95A1"/>
              </a:buClr>
              <a:buSzPts val="1400"/>
              <a:buNone/>
            </a:pPr>
            <a:r>
              <a:rPr lang="en-US"/>
              <a:t>WATER AUDIT AND EVALUATION OF IRRIGATION SYSTEMS </a:t>
            </a:r>
            <a:endParaRPr/>
          </a:p>
        </p:txBody>
      </p:sp>
      <p:sp>
        <p:nvSpPr>
          <p:cNvPr id="192" name="Google Shape;192;p28"/>
          <p:cNvSpPr/>
          <p:nvPr/>
        </p:nvSpPr>
        <p:spPr>
          <a:xfrm>
            <a:off x="531405" y="1415333"/>
            <a:ext cx="5945596"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002060"/>
                </a:solidFill>
                <a:latin typeface="Gill Sans"/>
                <a:ea typeface="Gill Sans"/>
                <a:cs typeface="Gill Sans"/>
                <a:sym typeface="Gill Sans"/>
              </a:rPr>
              <a:t>Why to conduct water audit</a:t>
            </a:r>
            <a:endParaRPr sz="2800">
              <a:solidFill>
                <a:srgbClr val="002060"/>
              </a:solidFill>
              <a:latin typeface="Gill Sans"/>
              <a:ea typeface="Gill Sans"/>
              <a:cs typeface="Gill Sans"/>
              <a:sym typeface="Gill Sans"/>
            </a:endParaRPr>
          </a:p>
        </p:txBody>
      </p:sp>
      <p:sp>
        <p:nvSpPr>
          <p:cNvPr id="193" name="Google Shape;193;p28"/>
          <p:cNvSpPr/>
          <p:nvPr/>
        </p:nvSpPr>
        <p:spPr>
          <a:xfrm>
            <a:off x="460648" y="2178182"/>
            <a:ext cx="5566079" cy="357020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Noto Sans Symbols"/>
              <a:buChar char="∙"/>
            </a:pPr>
            <a:r>
              <a:rPr lang="en-US" sz="2400" dirty="0">
                <a:solidFill>
                  <a:schemeClr val="dk1"/>
                </a:solidFill>
                <a:latin typeface="Arial"/>
                <a:ea typeface="Arial"/>
                <a:cs typeface="Arial"/>
                <a:sym typeface="Arial"/>
              </a:rPr>
              <a:t>On-Farm water audit is a tool to overcome shortage, leakage, and losses in the irrigation system. </a:t>
            </a:r>
            <a:endParaRPr dirty="0"/>
          </a:p>
          <a:p>
            <a:pPr marL="342900" marR="0" lvl="0" indent="-342900" algn="l" rtl="0">
              <a:spcBef>
                <a:spcPts val="600"/>
              </a:spcBef>
              <a:spcAft>
                <a:spcPts val="0"/>
              </a:spcAft>
              <a:buClr>
                <a:schemeClr val="dk1"/>
              </a:buClr>
              <a:buSzPts val="2400"/>
              <a:buFont typeface="Noto Sans Symbols"/>
              <a:buChar char="∙"/>
            </a:pPr>
            <a:r>
              <a:rPr lang="en-US" sz="2400" dirty="0">
                <a:solidFill>
                  <a:schemeClr val="dk1"/>
                </a:solidFill>
                <a:latin typeface="Arial"/>
                <a:ea typeface="Arial"/>
                <a:cs typeface="Arial"/>
                <a:sym typeface="Arial"/>
              </a:rPr>
              <a:t>It consists of collecting and recording information that provide overall status of the farm.</a:t>
            </a:r>
            <a:endParaRPr sz="2400" dirty="0">
              <a:solidFill>
                <a:schemeClr val="dk1"/>
              </a:solidFill>
              <a:latin typeface="Gill Sans"/>
              <a:ea typeface="Gill Sans"/>
              <a:cs typeface="Gill Sans"/>
              <a:sym typeface="Gill Sans"/>
            </a:endParaRPr>
          </a:p>
          <a:p>
            <a:pPr marL="342900" marR="0" lvl="0" indent="-342900" algn="l" rtl="0">
              <a:spcBef>
                <a:spcPts val="600"/>
              </a:spcBef>
              <a:spcAft>
                <a:spcPts val="0"/>
              </a:spcAft>
              <a:buClr>
                <a:schemeClr val="dk1"/>
              </a:buClr>
              <a:buSzPts val="2400"/>
              <a:buFont typeface="Noto Sans Symbols"/>
              <a:buChar char="∙"/>
            </a:pPr>
            <a:r>
              <a:rPr lang="en-US" sz="2400" dirty="0">
                <a:solidFill>
                  <a:schemeClr val="dk1"/>
                </a:solidFill>
                <a:latin typeface="Arial"/>
                <a:ea typeface="Arial"/>
                <a:cs typeface="Arial"/>
                <a:sym typeface="Arial"/>
              </a:rPr>
              <a:t>Keeping accurate and up-to-date records throughout the year will help during the auditing process.</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98"/>
        <p:cNvGrpSpPr/>
        <p:nvPr/>
      </p:nvGrpSpPr>
      <p:grpSpPr>
        <a:xfrm>
          <a:off x="0" y="0"/>
          <a:ext cx="0" cy="0"/>
          <a:chOff x="0" y="0"/>
          <a:chExt cx="0" cy="0"/>
        </a:xfrm>
      </p:grpSpPr>
      <p:pic>
        <p:nvPicPr>
          <p:cNvPr id="199" name="Google Shape;199;p29" descr="A picture containing ground, outdoor, sitting&#10;&#10;Description automatically generated"/>
          <p:cNvPicPr preferRelativeResize="0">
            <a:picLocks noGrp="1"/>
          </p:cNvPicPr>
          <p:nvPr>
            <p:ph type="pic" idx="2"/>
          </p:nvPr>
        </p:nvPicPr>
        <p:blipFill rotWithShape="1">
          <a:blip r:embed="rId3">
            <a:alphaModFix/>
          </a:blip>
          <a:srcRect l="24879" r="37361"/>
          <a:stretch/>
        </p:blipFill>
        <p:spPr>
          <a:xfrm>
            <a:off x="5902036" y="0"/>
            <a:ext cx="3241964" cy="6858000"/>
          </a:xfrm>
          <a:prstGeom prst="rect">
            <a:avLst/>
          </a:prstGeom>
          <a:solidFill>
            <a:srgbClr val="F2F2F2"/>
          </a:solidFill>
          <a:ln>
            <a:noFill/>
          </a:ln>
        </p:spPr>
      </p:pic>
      <p:sp>
        <p:nvSpPr>
          <p:cNvPr id="200" name="Google Shape;200;p29"/>
          <p:cNvSpPr txBox="1">
            <a:spLocks noGrp="1"/>
          </p:cNvSpPr>
          <p:nvPr>
            <p:ph type="body" idx="3"/>
          </p:nvPr>
        </p:nvSpPr>
        <p:spPr>
          <a:xfrm>
            <a:off x="457200" y="732109"/>
            <a:ext cx="5097439" cy="212725"/>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8F95A1"/>
              </a:buClr>
              <a:buSzPts val="1400"/>
              <a:buNone/>
            </a:pPr>
            <a:r>
              <a:rPr lang="en-US"/>
              <a:t>WATER AUDIT AND EVALUATION OF IRRIGATION SYSTEMS </a:t>
            </a:r>
            <a:endParaRPr/>
          </a:p>
        </p:txBody>
      </p:sp>
      <p:sp>
        <p:nvSpPr>
          <p:cNvPr id="201" name="Google Shape;201;p29"/>
          <p:cNvSpPr/>
          <p:nvPr/>
        </p:nvSpPr>
        <p:spPr>
          <a:xfrm>
            <a:off x="457200" y="1377869"/>
            <a:ext cx="5444836"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a:solidFill>
                  <a:srgbClr val="002060"/>
                </a:solidFill>
                <a:latin typeface="Gill Sans"/>
                <a:ea typeface="Gill Sans"/>
                <a:cs typeface="Gill Sans"/>
                <a:sym typeface="Gill Sans"/>
              </a:rPr>
              <a:t>Field sampling to evaluate irrigation network</a:t>
            </a:r>
            <a:endParaRPr sz="2800">
              <a:solidFill>
                <a:srgbClr val="002060"/>
              </a:solidFill>
              <a:latin typeface="Gill Sans"/>
              <a:ea typeface="Gill Sans"/>
              <a:cs typeface="Gill Sans"/>
              <a:sym typeface="Gill Sans"/>
            </a:endParaRPr>
          </a:p>
        </p:txBody>
      </p:sp>
      <p:sp>
        <p:nvSpPr>
          <p:cNvPr id="202" name="Google Shape;202;p29"/>
          <p:cNvSpPr/>
          <p:nvPr/>
        </p:nvSpPr>
        <p:spPr>
          <a:xfrm>
            <a:off x="531404" y="2641901"/>
            <a:ext cx="4572000" cy="364715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Noto Sans Symbols"/>
              <a:buChar char="∙"/>
            </a:pPr>
            <a:r>
              <a:rPr lang="en-US" sz="2400">
                <a:solidFill>
                  <a:schemeClr val="dk1"/>
                </a:solidFill>
                <a:latin typeface="Gill Sans"/>
                <a:ea typeface="Gill Sans"/>
                <a:cs typeface="Gill Sans"/>
                <a:sym typeface="Gill Sans"/>
              </a:rPr>
              <a:t>Water use history for the farm being audited.</a:t>
            </a:r>
            <a:endParaRPr/>
          </a:p>
          <a:p>
            <a:pPr marL="342900" marR="0" lvl="0" indent="-342900" algn="l" rtl="0">
              <a:spcBef>
                <a:spcPts val="600"/>
              </a:spcBef>
              <a:spcAft>
                <a:spcPts val="0"/>
              </a:spcAft>
              <a:buClr>
                <a:schemeClr val="dk1"/>
              </a:buClr>
              <a:buSzPts val="2400"/>
              <a:buFont typeface="Noto Sans Symbols"/>
              <a:buChar char="∙"/>
            </a:pPr>
            <a:r>
              <a:rPr lang="en-US" sz="2400">
                <a:solidFill>
                  <a:schemeClr val="dk1"/>
                </a:solidFill>
                <a:latin typeface="Gill Sans"/>
                <a:ea typeface="Gill Sans"/>
                <a:cs typeface="Gill Sans"/>
                <a:sym typeface="Gill Sans"/>
              </a:rPr>
              <a:t>Seasonal Irrigation scheduling applied at the farm.</a:t>
            </a:r>
            <a:endParaRPr/>
          </a:p>
          <a:p>
            <a:pPr marL="342900" marR="0" lvl="0" indent="-342900" algn="l" rtl="0">
              <a:spcBef>
                <a:spcPts val="600"/>
              </a:spcBef>
              <a:spcAft>
                <a:spcPts val="0"/>
              </a:spcAft>
              <a:buClr>
                <a:schemeClr val="dk1"/>
              </a:buClr>
              <a:buSzPts val="2400"/>
              <a:buFont typeface="Noto Sans Symbols"/>
              <a:buChar char="∙"/>
            </a:pPr>
            <a:r>
              <a:rPr lang="en-US" sz="2400">
                <a:solidFill>
                  <a:schemeClr val="dk1"/>
                </a:solidFill>
                <a:latin typeface="Gill Sans"/>
                <a:ea typeface="Gill Sans"/>
                <a:cs typeface="Gill Sans"/>
                <a:sym typeface="Gill Sans"/>
              </a:rPr>
              <a:t>Daily challenges.</a:t>
            </a:r>
            <a:endParaRPr/>
          </a:p>
          <a:p>
            <a:pPr marL="342900" marR="0" lvl="0" indent="-342900" algn="l" rtl="0">
              <a:spcBef>
                <a:spcPts val="600"/>
              </a:spcBef>
              <a:spcAft>
                <a:spcPts val="0"/>
              </a:spcAft>
              <a:buClr>
                <a:schemeClr val="dk1"/>
              </a:buClr>
              <a:buSzPts val="2400"/>
              <a:buFont typeface="Noto Sans Symbols"/>
              <a:buChar char="∙"/>
            </a:pPr>
            <a:r>
              <a:rPr lang="en-US" sz="2400">
                <a:solidFill>
                  <a:schemeClr val="dk1"/>
                </a:solidFill>
                <a:latin typeface="Gill Sans"/>
                <a:ea typeface="Gill Sans"/>
                <a:cs typeface="Gill Sans"/>
                <a:sym typeface="Gill Sans"/>
              </a:rPr>
              <a:t>Measurements (flow rate, pressure, salinity) in specific block for each major crop (olives, stone fruits, grapes).</a:t>
            </a:r>
            <a:endParaRPr sz="2400">
              <a:solidFill>
                <a:schemeClr val="dk1"/>
              </a:solidFill>
              <a:latin typeface="Gill Sans"/>
              <a:ea typeface="Gill Sans"/>
              <a:cs typeface="Gill Sans"/>
              <a:sym typeface="Gill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07"/>
        <p:cNvGrpSpPr/>
        <p:nvPr/>
      </p:nvGrpSpPr>
      <p:grpSpPr>
        <a:xfrm>
          <a:off x="0" y="0"/>
          <a:ext cx="0" cy="0"/>
          <a:chOff x="0" y="0"/>
          <a:chExt cx="0" cy="0"/>
        </a:xfrm>
      </p:grpSpPr>
      <p:pic>
        <p:nvPicPr>
          <p:cNvPr id="208" name="Google Shape;208;p30" descr="A picture containing ground, outdoor, sitting&#10;&#10;Description automatically generated"/>
          <p:cNvPicPr preferRelativeResize="0">
            <a:picLocks noGrp="1"/>
          </p:cNvPicPr>
          <p:nvPr>
            <p:ph type="pic" idx="2"/>
          </p:nvPr>
        </p:nvPicPr>
        <p:blipFill rotWithShape="1">
          <a:blip r:embed="rId3">
            <a:alphaModFix/>
          </a:blip>
          <a:srcRect l="24879" r="37361"/>
          <a:stretch/>
        </p:blipFill>
        <p:spPr>
          <a:xfrm>
            <a:off x="5938886" y="0"/>
            <a:ext cx="3205113" cy="6858000"/>
          </a:xfrm>
          <a:prstGeom prst="rect">
            <a:avLst/>
          </a:prstGeom>
          <a:solidFill>
            <a:srgbClr val="F2F2F2"/>
          </a:solidFill>
          <a:ln>
            <a:noFill/>
          </a:ln>
        </p:spPr>
      </p:pic>
      <p:sp>
        <p:nvSpPr>
          <p:cNvPr id="209" name="Google Shape;209;p30"/>
          <p:cNvSpPr txBox="1">
            <a:spLocks noGrp="1"/>
          </p:cNvSpPr>
          <p:nvPr>
            <p:ph type="body" idx="3"/>
          </p:nvPr>
        </p:nvSpPr>
        <p:spPr>
          <a:xfrm>
            <a:off x="457200" y="732109"/>
            <a:ext cx="5097439" cy="212725"/>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Clr>
                <a:srgbClr val="8F95A1"/>
              </a:buClr>
              <a:buSzPts val="1400"/>
              <a:buNone/>
            </a:pPr>
            <a:r>
              <a:rPr lang="en-US"/>
              <a:t>WATER AUDIT AND EVALUATION OF IRRIGATION SYSTEMS </a:t>
            </a:r>
            <a:endParaRPr/>
          </a:p>
        </p:txBody>
      </p:sp>
      <p:sp>
        <p:nvSpPr>
          <p:cNvPr id="210" name="Google Shape;210;p30"/>
          <p:cNvSpPr/>
          <p:nvPr/>
        </p:nvSpPr>
        <p:spPr>
          <a:xfrm>
            <a:off x="531405" y="1562535"/>
            <a:ext cx="5501750"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a:solidFill>
                  <a:srgbClr val="002060"/>
                </a:solidFill>
                <a:latin typeface="Gill Sans"/>
                <a:ea typeface="Gill Sans"/>
                <a:cs typeface="Gill Sans"/>
                <a:sym typeface="Gill Sans"/>
              </a:rPr>
              <a:t>Step 1: History of farm water use </a:t>
            </a:r>
            <a:endParaRPr dirty="0"/>
          </a:p>
        </p:txBody>
      </p:sp>
      <p:sp>
        <p:nvSpPr>
          <p:cNvPr id="211" name="Google Shape;211;p30"/>
          <p:cNvSpPr/>
          <p:nvPr/>
        </p:nvSpPr>
        <p:spPr>
          <a:xfrm>
            <a:off x="531403" y="2507369"/>
            <a:ext cx="5945598" cy="304698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Farm water use.</a:t>
            </a:r>
            <a:endParaRPr dirty="0"/>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Area of the farm/ plot.</a:t>
            </a:r>
            <a:endParaRPr dirty="0"/>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The agricultural practices.</a:t>
            </a:r>
            <a:endParaRPr dirty="0"/>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Date of plantation.</a:t>
            </a:r>
            <a:endParaRPr dirty="0"/>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Flowering, fruiting.</a:t>
            </a:r>
            <a:endParaRPr dirty="0"/>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Previous years yield.</a:t>
            </a:r>
            <a:endParaRPr dirty="0"/>
          </a:p>
          <a:p>
            <a:pPr marL="342900" marR="0" lvl="0" indent="-342900" algn="l" rtl="0">
              <a:spcBef>
                <a:spcPts val="0"/>
              </a:spcBef>
              <a:spcAft>
                <a:spcPts val="0"/>
              </a:spcAft>
              <a:buClr>
                <a:schemeClr val="dk1"/>
              </a:buClr>
              <a:buSzPts val="2400"/>
              <a:buFont typeface="Arial"/>
              <a:buChar char="•"/>
            </a:pPr>
            <a:r>
              <a:rPr lang="en-US" sz="2400" dirty="0">
                <a:solidFill>
                  <a:schemeClr val="dk1"/>
                </a:solidFill>
                <a:latin typeface="Arial"/>
                <a:ea typeface="Arial"/>
                <a:cs typeface="Arial"/>
                <a:sym typeface="Arial"/>
              </a:rPr>
              <a:t>Type and brand of irrigation material used.</a:t>
            </a:r>
            <a:endParaRPr sz="2400" dirty="0">
              <a:solidFill>
                <a:schemeClr val="dk1"/>
              </a:solidFill>
              <a:latin typeface="Gill Sans"/>
              <a:ea typeface="Gill Sans"/>
              <a:cs typeface="Gill Sans"/>
              <a:sym typeface="Gill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16"/>
        <p:cNvGrpSpPr/>
        <p:nvPr/>
      </p:nvGrpSpPr>
      <p:grpSpPr>
        <a:xfrm>
          <a:off x="0" y="0"/>
          <a:ext cx="0" cy="0"/>
          <a:chOff x="0" y="0"/>
          <a:chExt cx="0" cy="0"/>
        </a:xfrm>
      </p:grpSpPr>
      <p:sp>
        <p:nvSpPr>
          <p:cNvPr id="217" name="Google Shape;217;p31"/>
          <p:cNvSpPr txBox="1"/>
          <p:nvPr/>
        </p:nvSpPr>
        <p:spPr>
          <a:xfrm>
            <a:off x="3893127" y="1210727"/>
            <a:ext cx="4572000" cy="493382"/>
          </a:xfrm>
          <a:prstGeom prst="rect">
            <a:avLst/>
          </a:prstGeom>
          <a:noFill/>
          <a:ln>
            <a:noFill/>
          </a:ln>
        </p:spPr>
        <p:txBody>
          <a:bodyPr spcFirstLastPara="1" wrap="square" lIns="0" tIns="0" rIns="0" bIns="0" anchor="t" anchorCtr="0">
            <a:noAutofit/>
          </a:bodyPr>
          <a:lstStyle/>
          <a:p>
            <a:pPr marL="0" marR="0" lvl="1" indent="0" algn="l" rtl="0">
              <a:lnSpc>
                <a:spcPct val="80000"/>
              </a:lnSpc>
              <a:spcBef>
                <a:spcPts val="0"/>
              </a:spcBef>
              <a:spcAft>
                <a:spcPts val="0"/>
              </a:spcAft>
              <a:buNone/>
            </a:pPr>
            <a:r>
              <a:rPr lang="en-US" sz="3200" b="0" i="0" u="none" strike="noStrike" cap="none">
                <a:solidFill>
                  <a:srgbClr val="002060"/>
                </a:solidFill>
                <a:latin typeface="Gill Sans"/>
                <a:ea typeface="Gill Sans"/>
                <a:cs typeface="Gill Sans"/>
                <a:sym typeface="Gill Sans"/>
              </a:rPr>
              <a:t>Step 2: Introduction about water audit</a:t>
            </a:r>
            <a:br>
              <a:rPr lang="en-US" sz="3200" b="0" i="0" u="none" strike="noStrike" cap="none">
                <a:solidFill>
                  <a:srgbClr val="002060"/>
                </a:solidFill>
                <a:latin typeface="Gill Sans"/>
                <a:ea typeface="Gill Sans"/>
                <a:cs typeface="Gill Sans"/>
                <a:sym typeface="Gill Sans"/>
              </a:rPr>
            </a:br>
            <a:br>
              <a:rPr lang="en-US" sz="3200" b="0" i="0" u="none" strike="noStrike" cap="none">
                <a:solidFill>
                  <a:srgbClr val="002060"/>
                </a:solidFill>
                <a:latin typeface="Gill Sans"/>
                <a:ea typeface="Gill Sans"/>
                <a:cs typeface="Gill Sans"/>
                <a:sym typeface="Gill Sans"/>
              </a:rPr>
            </a:br>
            <a:br>
              <a:rPr lang="en-US" sz="3200" b="0" i="0" u="none" strike="noStrike" cap="none">
                <a:solidFill>
                  <a:srgbClr val="002060"/>
                </a:solidFill>
                <a:latin typeface="Gill Sans"/>
                <a:ea typeface="Gill Sans"/>
                <a:cs typeface="Gill Sans"/>
                <a:sym typeface="Gill Sans"/>
              </a:rPr>
            </a:br>
            <a:endParaRPr sz="3200" b="0" i="0" u="none" strike="noStrike" cap="none">
              <a:solidFill>
                <a:srgbClr val="002060"/>
              </a:solidFill>
              <a:latin typeface="Gill Sans"/>
              <a:ea typeface="Gill Sans"/>
              <a:cs typeface="Gill Sans"/>
              <a:sym typeface="Gill Sans"/>
            </a:endParaRPr>
          </a:p>
        </p:txBody>
      </p:sp>
      <p:sp>
        <p:nvSpPr>
          <p:cNvPr id="218" name="Google Shape;218;p31"/>
          <p:cNvSpPr/>
          <p:nvPr/>
        </p:nvSpPr>
        <p:spPr>
          <a:xfrm>
            <a:off x="3780429" y="2421561"/>
            <a:ext cx="4684698" cy="3901837"/>
          </a:xfrm>
          <a:prstGeom prst="rect">
            <a:avLst/>
          </a:prstGeom>
          <a:noFill/>
          <a:ln>
            <a:noFill/>
          </a:ln>
        </p:spPr>
        <p:txBody>
          <a:bodyPr spcFirstLastPara="1" wrap="square" lIns="91425" tIns="45700" rIns="91425" bIns="45700" anchor="t" anchorCtr="0">
            <a:noAutofit/>
          </a:bodyPr>
          <a:lstStyle/>
          <a:p>
            <a:pPr marL="342900" marR="0" lvl="0" indent="-342900" algn="l" rtl="0">
              <a:lnSpc>
                <a:spcPct val="15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Communicate with the farmer.</a:t>
            </a:r>
            <a:endParaRPr/>
          </a:p>
          <a:p>
            <a:pPr marL="342900" marR="0" lvl="0" indent="-342900" algn="l" rtl="0">
              <a:lnSpc>
                <a:spcPct val="15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Build trust with him.</a:t>
            </a:r>
            <a:endParaRPr/>
          </a:p>
          <a:p>
            <a:pPr marL="342900" marR="0" lvl="0" indent="-342900" algn="l" rtl="0">
              <a:lnSpc>
                <a:spcPct val="15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Brief him about the importance of the auditing task and the benefits that he will gain in terms of improvement of crop production.</a:t>
            </a:r>
            <a:endParaRPr sz="2400">
              <a:solidFill>
                <a:schemeClr val="dk1"/>
              </a:solidFill>
              <a:latin typeface="Arial"/>
              <a:ea typeface="Arial"/>
              <a:cs typeface="Arial"/>
              <a:sym typeface="Arial"/>
            </a:endParaRPr>
          </a:p>
        </p:txBody>
      </p:sp>
      <p:pic>
        <p:nvPicPr>
          <p:cNvPr id="219" name="Google Shape;219;p31" descr="Two people standing next to a tree&#10;&#10;Description automatically generated"/>
          <p:cNvPicPr preferRelativeResize="0">
            <a:picLocks noGrp="1"/>
          </p:cNvPicPr>
          <p:nvPr>
            <p:ph type="pic" idx="2"/>
          </p:nvPr>
        </p:nvPicPr>
        <p:blipFill rotWithShape="1">
          <a:blip r:embed="rId3">
            <a:alphaModFix/>
          </a:blip>
          <a:srcRect l="31821" r="31413"/>
          <a:stretch/>
        </p:blipFill>
        <p:spPr>
          <a:xfrm>
            <a:off x="0" y="0"/>
            <a:ext cx="3643952" cy="6858000"/>
          </a:xfrm>
          <a:prstGeom prst="rect">
            <a:avLst/>
          </a:prstGeom>
          <a:solidFill>
            <a:srgbClr val="D8D8D8"/>
          </a:solidFill>
          <a:ln>
            <a:noFill/>
          </a:ln>
        </p:spPr>
      </p:pic>
    </p:spTree>
  </p:cSld>
  <p:clrMapOvr>
    <a:masterClrMapping/>
  </p:clrMapOvr>
  <p:transition spd="slow">
    <p:fade thruBlk="1"/>
  </p:transition>
</p:sld>
</file>

<file path=ppt/theme/theme1.xml><?xml version="1.0" encoding="utf-8"?>
<a:theme xmlns:a="http://schemas.openxmlformats.org/drawingml/2006/main" name="Office Theme">
  <a:themeElements>
    <a:clrScheme name="Mercy Corps Colors sampled">
      <a:dk1>
        <a:srgbClr val="4C515A"/>
      </a:dk1>
      <a:lt1>
        <a:srgbClr val="FFFFFF"/>
      </a:lt1>
      <a:dk2>
        <a:srgbClr val="D01D2B"/>
      </a:dk2>
      <a:lt2>
        <a:srgbClr val="FFFFFF"/>
      </a:lt2>
      <a:accent1>
        <a:srgbClr val="13A8A2"/>
      </a:accent1>
      <a:accent2>
        <a:srgbClr val="69AA43"/>
      </a:accent2>
      <a:accent3>
        <a:srgbClr val="FEC709"/>
      </a:accent3>
      <a:accent4>
        <a:srgbClr val="494E55"/>
      </a:accent4>
      <a:accent5>
        <a:srgbClr val="868A90"/>
      </a:accent5>
      <a:accent6>
        <a:srgbClr val="E5E6E9"/>
      </a:accent6>
      <a:hlink>
        <a:srgbClr val="D01D2B"/>
      </a:hlink>
      <a:folHlink>
        <a:srgbClr val="9699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3988</Words>
  <Application>Microsoft Office PowerPoint</Application>
  <PresentationFormat>On-screen Show (4:3)</PresentationFormat>
  <Paragraphs>658</Paragraphs>
  <Slides>51</Slides>
  <Notes>51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Arial</vt:lpstr>
      <vt:lpstr>Times</vt:lpstr>
      <vt:lpstr>Teko</vt:lpstr>
      <vt:lpstr>Arial Black</vt:lpstr>
      <vt:lpstr>Gill Sans</vt:lpstr>
      <vt:lpstr>Calibri</vt:lpstr>
      <vt:lpstr>Comic Sans MS</vt:lpstr>
      <vt:lpstr>Noto Sans Symbols</vt:lpstr>
      <vt:lpstr>Courier New</vt:lpstr>
      <vt:lpstr>Times New Roman</vt:lpstr>
      <vt:lpstr>Office Theme</vt:lpstr>
      <vt:lpstr>WATER AUDIT AND EVALUATION OF IRRIGATION SYSTEMS FROM THE WELL TO THE FIELD</vt:lpstr>
      <vt:lpstr>Evaluation of irrigation system efficiency in Azraq and Mafraq</vt:lpstr>
      <vt:lpstr>PowerPoint Presentation</vt:lpstr>
      <vt:lpstr>PowerPoint Presentation</vt:lpstr>
      <vt:lpstr>Goal of auditing</vt:lpstr>
      <vt:lpstr>PowerPoint Presentation</vt:lpstr>
      <vt:lpstr>PowerPoint Presentation</vt:lpstr>
      <vt:lpstr>PowerPoint Presentation</vt:lpstr>
      <vt:lpstr>PowerPoint Presentation</vt:lpstr>
      <vt:lpstr>Tips  </vt:lpstr>
      <vt:lpstr>Tips  </vt:lpstr>
      <vt:lpstr>Step 4: Seasonal irrigation scheduling applied at the farm   </vt:lpstr>
      <vt:lpstr>Step 5: Daily challenges at the farm   </vt:lpstr>
      <vt:lpstr>STEP 6: MEASUREMENTS </vt:lpstr>
      <vt:lpstr>Required tools, Water audit kit  </vt:lpstr>
      <vt:lpstr>STEP 6: MEASUREMENTS </vt:lpstr>
      <vt:lpstr>STEP 6: MEASUREMENTS </vt:lpstr>
      <vt:lpstr>WIT-ICBA water audit forms  </vt:lpstr>
      <vt:lpstr>PowerPoint Presentation</vt:lpstr>
      <vt:lpstr>ON-FARM WATER AUDIT</vt:lpstr>
      <vt:lpstr>Design of drip Irrigation System </vt:lpstr>
      <vt:lpstr>PowerPoint Presentation</vt:lpstr>
      <vt:lpstr>Irrigation hardware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 AUDIT AND EVALUATION OF IRRIGATION SYSTEMS FROM THE WELL TO THE FIELD</dc:title>
  <cp:lastModifiedBy>Ghaith Mohannad Shoter</cp:lastModifiedBy>
  <cp:revision>1</cp:revision>
  <dcterms:modified xsi:type="dcterms:W3CDTF">2021-09-19T08:51:45Z</dcterms:modified>
</cp:coreProperties>
</file>