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4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0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9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2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4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8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9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53C04-DD17-4FD4-B586-1FB7B9E7A620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2B116-07D8-442E-9250-9830CAF69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6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3565" y="2709181"/>
            <a:ext cx="3380508" cy="2194567"/>
          </a:xfrm>
        </p:spPr>
        <p:txBody>
          <a:bodyPr>
            <a:noAutofit/>
          </a:bodyPr>
          <a:lstStyle/>
          <a:p>
            <a:pPr>
              <a:spcBef>
                <a:spcPts val="1000"/>
              </a:spcBef>
            </a:pPr>
            <a:r>
              <a:rPr lang="ar-JO" sz="7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صياغة المشكلة </a:t>
            </a:r>
            <a:endParaRPr lang="en-US" sz="7200" b="1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32508" y="1663112"/>
            <a:ext cx="7675419" cy="3670127"/>
          </a:xfrm>
        </p:spPr>
        <p:txBody>
          <a:bodyPr>
            <a:noAutofit/>
          </a:bodyPr>
          <a:lstStyle/>
          <a:p>
            <a:pPr rtl="1"/>
            <a:r>
              <a:rPr lang="ar-JO" sz="4000" b="1" dirty="0" smtClean="0"/>
              <a:t>هنا يجب </a:t>
            </a:r>
            <a:r>
              <a:rPr lang="ar-JO" sz="4000" b="1" dirty="0"/>
              <a:t>إيضاح !!!</a:t>
            </a:r>
            <a:r>
              <a:rPr lang="ar-JO" sz="4000" b="1" dirty="0" smtClean="0"/>
              <a:t> </a:t>
            </a:r>
          </a:p>
          <a:p>
            <a:endParaRPr lang="ar-JO" sz="4000" b="1" dirty="0"/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JO" sz="4000" dirty="0" smtClean="0"/>
              <a:t>ما </a:t>
            </a:r>
            <a:r>
              <a:rPr lang="ar-JO" sz="4000" dirty="0"/>
              <a:t>هي المشكلة (ماذا حدث</a:t>
            </a:r>
            <a:r>
              <a:rPr lang="ar-JO" sz="4000" dirty="0" smtClean="0"/>
              <a:t>)؟</a:t>
            </a:r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JO" sz="4000" dirty="0" smtClean="0"/>
              <a:t>من </a:t>
            </a:r>
            <a:r>
              <a:rPr lang="ar-JO" sz="4000" dirty="0"/>
              <a:t>هم الذين يعانون من </a:t>
            </a:r>
            <a:r>
              <a:rPr lang="ar-JO" sz="4000" dirty="0" smtClean="0"/>
              <a:t>المشكلة؟</a:t>
            </a:r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JO" sz="4000" dirty="0" smtClean="0"/>
              <a:t>أين </a:t>
            </a:r>
            <a:r>
              <a:rPr lang="ar-JO" sz="4000" dirty="0"/>
              <a:t>حدثت </a:t>
            </a:r>
            <a:r>
              <a:rPr lang="ar-JO" sz="4000" dirty="0" smtClean="0"/>
              <a:t>المشكلة؟</a:t>
            </a:r>
          </a:p>
          <a:p>
            <a:pPr marL="571500" indent="-571500" rtl="1">
              <a:buFont typeface="Arial" panose="020B0604020202020204" pitchFamily="34" charset="0"/>
              <a:buChar char="•"/>
            </a:pPr>
            <a:r>
              <a:rPr lang="ar-JO" sz="4000" dirty="0" smtClean="0"/>
              <a:t>ما هي اسباب المشكلة </a:t>
            </a:r>
            <a:r>
              <a:rPr lang="ar-JO" sz="4000" dirty="0"/>
              <a:t>واثارها؟ </a:t>
            </a:r>
            <a:endParaRPr lang="en-US" sz="4000" dirty="0"/>
          </a:p>
        </p:txBody>
      </p:sp>
      <p:pic>
        <p:nvPicPr>
          <p:cNvPr id="3074" name="Picture 2" descr="Steps to solve any problem - Lifeskil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330" y="4945457"/>
            <a:ext cx="2881743" cy="174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at if your brilliant plan is solving the wrong problem?Skip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172" y="365049"/>
            <a:ext cx="2732235" cy="2066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46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938" y="238374"/>
            <a:ext cx="8768219" cy="129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JO" sz="4000" b="1" dirty="0" smtClean="0">
                <a:solidFill>
                  <a:srgbClr val="C00000"/>
                </a:solidFill>
              </a:rPr>
              <a:t>أولا: </a:t>
            </a:r>
            <a:r>
              <a:rPr lang="ar-JO" sz="4000" b="1" dirty="0" smtClean="0">
                <a:solidFill>
                  <a:srgbClr val="C00000"/>
                </a:solidFill>
              </a:rPr>
              <a:t>موجودات </a:t>
            </a:r>
            <a:r>
              <a:rPr lang="ar-JO" sz="4000" b="1" dirty="0">
                <a:solidFill>
                  <a:srgbClr val="C00000"/>
                </a:solidFill>
              </a:rPr>
              <a:t>برنامج شبابنا </a:t>
            </a:r>
            <a:r>
              <a:rPr lang="ar-JO" sz="4000" b="1" dirty="0" smtClean="0">
                <a:solidFill>
                  <a:srgbClr val="C00000"/>
                </a:solidFill>
              </a:rPr>
              <a:t>قوة</a:t>
            </a:r>
          </a:p>
          <a:p>
            <a:pPr marL="0" indent="0" algn="ctr">
              <a:buNone/>
            </a:pPr>
            <a:r>
              <a:rPr lang="ar-JO" sz="4000" b="1" dirty="0" smtClean="0">
                <a:solidFill>
                  <a:srgbClr val="C00000"/>
                </a:solidFill>
              </a:rPr>
              <a:t> (نوادي </a:t>
            </a:r>
            <a:r>
              <a:rPr lang="ar-JO" sz="4000" b="1" dirty="0">
                <a:solidFill>
                  <a:srgbClr val="C00000"/>
                </a:solidFill>
              </a:rPr>
              <a:t>التعلم المرتبطة بالمشكلة</a:t>
            </a:r>
            <a:r>
              <a:rPr lang="ar-JO" sz="4000" b="1" dirty="0" smtClean="0">
                <a:solidFill>
                  <a:srgbClr val="C00000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ar-JO" sz="4000" b="1" dirty="0"/>
              <a:t/>
            </a:r>
            <a:br>
              <a:rPr lang="ar-JO" sz="4000" b="1" dirty="0"/>
            </a:b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1026" name="Picture 2" descr="نتيجة بحث الصور عن digital learning clu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2241"/>
            <a:ext cx="4497602" cy="28681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نتيجة بحث الصور عن digitl educ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089" y="2328256"/>
            <a:ext cx="4350849" cy="30392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Ala'a\Desktop\frame 16 day2-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582" y="3241986"/>
            <a:ext cx="2140527" cy="1025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46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021" y="187019"/>
            <a:ext cx="10515600" cy="1087893"/>
          </a:xfrm>
        </p:spPr>
        <p:txBody>
          <a:bodyPr>
            <a:noAutofit/>
          </a:bodyPr>
          <a:lstStyle/>
          <a:p>
            <a:pPr algn="ctr" rtl="1"/>
            <a:r>
              <a:rPr lang="ar-JO" sz="4000" b="1" dirty="0" smtClean="0">
                <a:solidFill>
                  <a:srgbClr val="C00000"/>
                </a:solidFill>
              </a:rPr>
              <a:t>ثانيا:الموجودات المجتمعية </a:t>
            </a:r>
            <a:r>
              <a:rPr lang="ar-JO" sz="4000" b="1" dirty="0">
                <a:solidFill>
                  <a:srgbClr val="C00000"/>
                </a:solidFill>
              </a:rPr>
              <a:t>المختلفة</a:t>
            </a:r>
            <a:br>
              <a:rPr lang="ar-JO" sz="4000" b="1" dirty="0">
                <a:solidFill>
                  <a:srgbClr val="C00000"/>
                </a:solidFill>
              </a:rPr>
            </a:br>
            <a:r>
              <a:rPr lang="ar-JO" sz="4000" b="1" dirty="0">
                <a:solidFill>
                  <a:srgbClr val="C00000"/>
                </a:solidFill>
              </a:rPr>
              <a:t>(بناء على </a:t>
            </a:r>
            <a:r>
              <a:rPr lang="ar-JO" sz="4000" b="1" dirty="0">
                <a:solidFill>
                  <a:srgbClr val="C00000"/>
                </a:solidFill>
              </a:rPr>
              <a:t>المسح الميداني والملف </a:t>
            </a:r>
            <a:r>
              <a:rPr lang="ar-JO" sz="4000" b="1" dirty="0" smtClean="0">
                <a:solidFill>
                  <a:srgbClr val="C00000"/>
                </a:solidFill>
              </a:rPr>
              <a:t>المجتمعي)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نتيجة بحث الصور عن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21" y="42604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نتيجة بحث الصور عن 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519" y="4520265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نتيجة بحث الصور عن 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3414" y="1953363"/>
            <a:ext cx="29432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نتيجة بحث الصور عن 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094" y="4501214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نتيجة بحث الصور عن hom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88" y="2026512"/>
            <a:ext cx="33528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362115" y="3803895"/>
            <a:ext cx="1452171" cy="37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البلدية</a:t>
            </a:r>
            <a:r>
              <a:rPr lang="ar-JO" b="1" dirty="0" smtClean="0"/>
              <a:t>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969761" y="3803894"/>
            <a:ext cx="1797647" cy="37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مركز صحي 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9401239" y="6082365"/>
            <a:ext cx="2020509" cy="37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جمعية خيرية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146697" y="5995435"/>
            <a:ext cx="1443771" cy="32408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نادي شبابي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961683" y="3763092"/>
            <a:ext cx="3990110" cy="37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قيادات شبابية او مجتمعية </a:t>
            </a:r>
            <a:endParaRPr lang="en-US" b="1" dirty="0"/>
          </a:p>
        </p:txBody>
      </p:sp>
      <p:pic>
        <p:nvPicPr>
          <p:cNvPr id="1028" name="Picture 4" descr="إذاعة صوت فلسطين - رام الله: إطلاق الدفعة الثانية من برنامج إعداد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357" y="1505707"/>
            <a:ext cx="3006762" cy="225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966896" y="5946917"/>
            <a:ext cx="2718149" cy="3726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مركز تنمية </a:t>
            </a:r>
            <a:r>
              <a:rPr lang="ar-JO" sz="2400" b="1" dirty="0" smtClean="0"/>
              <a:t>مجتمع </a:t>
            </a:r>
            <a:r>
              <a:rPr lang="ar-JO" sz="2400" b="1" dirty="0" smtClean="0"/>
              <a:t>محلي</a:t>
            </a:r>
            <a:r>
              <a:rPr lang="ar-JO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820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40" y="-305811"/>
            <a:ext cx="11451899" cy="4351338"/>
          </a:xfrm>
        </p:spPr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 rtl="1">
              <a:spcBef>
                <a:spcPct val="0"/>
              </a:spcBef>
              <a:buNone/>
            </a:pPr>
            <a:r>
              <a:rPr lang="ar-JO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ثالثا: الموجودات </a:t>
            </a: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من وجهة </a:t>
            </a: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نظرك</a:t>
            </a: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الشخصية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او </a:t>
            </a:r>
            <a:endParaRPr lang="en-US" sz="40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indent="0" algn="ctr" rtl="1">
              <a:spcBef>
                <a:spcPct val="0"/>
              </a:spcBef>
              <a:buNone/>
            </a:pPr>
            <a:r>
              <a:rPr lang="ar-JO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نقاط </a:t>
            </a:r>
            <a:r>
              <a:rPr lang="ar-JO" sz="4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القوة (الموجودات) في فريق </a:t>
            </a:r>
            <a:r>
              <a:rPr lang="ar-JO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عمل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JO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المبادرات  </a:t>
            </a:r>
            <a:endParaRPr lang="en-US" sz="40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Finger, finger pointing, hand, hand gestures, indicator, poin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035" y="2753880"/>
            <a:ext cx="3172691" cy="317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ryptocurrency businesses have started solving the trust issu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30" y="2262044"/>
            <a:ext cx="6234545" cy="41563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1162" y="6064465"/>
            <a:ext cx="2466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أنت 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صياغة المشكلة </vt:lpstr>
      <vt:lpstr>PowerPoint Presentation</vt:lpstr>
      <vt:lpstr>ثانيا:الموجودات المجتمعية المختلفة (بناء على المسح الميداني والملف المجتمعي)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صياغة المشكلة </dc:title>
  <dc:creator>Mahmoud Hamadneh</dc:creator>
  <cp:lastModifiedBy>Ahmad Al-Horani</cp:lastModifiedBy>
  <cp:revision>8</cp:revision>
  <dcterms:created xsi:type="dcterms:W3CDTF">2020-03-25T15:21:22Z</dcterms:created>
  <dcterms:modified xsi:type="dcterms:W3CDTF">2020-03-26T10:04:25Z</dcterms:modified>
</cp:coreProperties>
</file>